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sldIdLst>
    <p:sldId id="256" r:id="rId2"/>
    <p:sldId id="300" r:id="rId3"/>
    <p:sldId id="311" r:id="rId4"/>
    <p:sldId id="307" r:id="rId5"/>
    <p:sldId id="302" r:id="rId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oelynn Schroeder"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6E6E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4830"/>
  </p:normalViewPr>
  <p:slideViewPr>
    <p:cSldViewPr snapToGrid="0" snapToObjects="1">
      <p:cViewPr varScale="1">
        <p:scale>
          <a:sx n="138" d="100"/>
          <a:sy n="138" d="100"/>
        </p:scale>
        <p:origin x="894" y="114"/>
      </p:cViewPr>
      <p:guideLst>
        <p:guide orient="horz" pos="1620"/>
        <p:guide pos="2880"/>
      </p:guideLst>
    </p:cSldViewPr>
  </p:slideViewPr>
  <p:notesTextViewPr>
    <p:cViewPr>
      <p:scale>
        <a:sx n="155" d="100"/>
        <a:sy n="155" d="100"/>
      </p:scale>
      <p:origin x="0" y="0"/>
    </p:cViewPr>
  </p:notesTextViewPr>
  <p:sorterViewPr>
    <p:cViewPr>
      <p:scale>
        <a:sx n="164" d="100"/>
        <a:sy n="164" d="100"/>
      </p:scale>
      <p:origin x="0" y="0"/>
    </p:cViewPr>
  </p:sorterViewPr>
  <p:notesViewPr>
    <p:cSldViewPr snapToGrid="0" snapToObjects="1">
      <p:cViewPr varScale="1">
        <p:scale>
          <a:sx n="161" d="100"/>
          <a:sy n="161" d="100"/>
        </p:scale>
        <p:origin x="5296"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67FED6-1CE0-9E49-8E28-4BC1AFD39CD7}" type="datetimeFigureOut">
              <a:t>3/8/2021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F285793-58F2-5D45-93FF-B0076DA99FD1}" type="slidenum">
              <a:t>‹#›</a:t>
            </a:fld>
            <a:endParaRPr lang="en-US"/>
          </a:p>
        </p:txBody>
      </p:sp>
    </p:spTree>
    <p:extLst>
      <p:ext uri="{BB962C8B-B14F-4D97-AF65-F5344CB8AC3E}">
        <p14:creationId xmlns:p14="http://schemas.microsoft.com/office/powerpoint/2010/main" val="37290338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hyperlink" Target="https://thesource.nrel.gov/publishing/disclaimers.html" TargetMode="Externa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9D0B5D6-19C6-C240-8A4A-D91733D8371D}"/>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16805" t="13288" r="3423" b="57134"/>
          <a:stretch/>
        </p:blipFill>
        <p:spPr>
          <a:xfrm>
            <a:off x="2793503" y="249408"/>
            <a:ext cx="6052183" cy="2904103"/>
          </a:xfrm>
          <a:prstGeom prst="rect">
            <a:avLst/>
          </a:prstGeom>
          <a:ln>
            <a:solidFill>
              <a:schemeClr val="tx1">
                <a:lumMod val="20000"/>
                <a:lumOff val="80000"/>
              </a:schemeClr>
            </a:solidFill>
          </a:ln>
        </p:spPr>
      </p:pic>
      <p:sp>
        <p:nvSpPr>
          <p:cNvPr id="9" name="TextBox 8">
            <a:extLst>
              <a:ext uri="{FF2B5EF4-FFF2-40B4-BE49-F238E27FC236}">
                <a16:creationId xmlns:a16="http://schemas.microsoft.com/office/drawing/2014/main" id="{6A94802A-09A8-9E4E-AB4D-1EBB9F228F21}"/>
              </a:ext>
            </a:extLst>
          </p:cNvPr>
          <p:cNvSpPr txBox="1"/>
          <p:nvPr userDrawn="1"/>
        </p:nvSpPr>
        <p:spPr>
          <a:xfrm>
            <a:off x="240329" y="140544"/>
            <a:ext cx="2507077" cy="2970044"/>
          </a:xfrm>
          <a:prstGeom prst="rect">
            <a:avLst/>
          </a:prstGeom>
          <a:noFill/>
        </p:spPr>
        <p:txBody>
          <a:bodyPr wrap="square" rtlCol="0">
            <a:spAutoFit/>
          </a:bodyPr>
          <a:lstStyle/>
          <a:p>
            <a:pPr algn="l"/>
            <a:r>
              <a:rPr lang="en-US" sz="1700" b="1" i="1" dirty="0">
                <a:solidFill>
                  <a:srgbClr val="FF0000"/>
                </a:solidFill>
              </a:rPr>
              <a:t>PC Users:</a:t>
            </a:r>
          </a:p>
          <a:p>
            <a:pPr algn="l"/>
            <a:r>
              <a:rPr lang="en-US" sz="1700" i="1" dirty="0">
                <a:solidFill>
                  <a:srgbClr val="FF0000"/>
                </a:solidFill>
              </a:rPr>
              <a:t>Microsoft PowerPoint for Windows has default settings that continually compress images. To avoid loss</a:t>
            </a:r>
            <a:r>
              <a:rPr lang="en-US" sz="1700" i="1" baseline="0" dirty="0">
                <a:solidFill>
                  <a:srgbClr val="FF0000"/>
                </a:solidFill>
              </a:rPr>
              <a:t> of quality </a:t>
            </a:r>
            <a:r>
              <a:rPr lang="en-US" sz="1700" i="1" dirty="0">
                <a:solidFill>
                  <a:srgbClr val="FF0000"/>
                </a:solidFill>
              </a:rPr>
              <a:t>for photos and graphics within this presentation file,</a:t>
            </a:r>
            <a:r>
              <a:rPr lang="en-US" sz="1700" i="1" baseline="0" dirty="0">
                <a:solidFill>
                  <a:srgbClr val="FF0000"/>
                </a:solidFill>
              </a:rPr>
              <a:t> </a:t>
            </a:r>
            <a:r>
              <a:rPr lang="en-US" sz="1700" i="1" dirty="0">
                <a:solidFill>
                  <a:srgbClr val="FF0000"/>
                </a:solidFill>
              </a:rPr>
              <a:t>please follow these</a:t>
            </a:r>
            <a:r>
              <a:rPr lang="en-US" sz="1700" i="1" baseline="0" dirty="0">
                <a:solidFill>
                  <a:srgbClr val="FF0000"/>
                </a:solidFill>
              </a:rPr>
              <a:t> instructions </a:t>
            </a:r>
            <a:r>
              <a:rPr lang="en-US" sz="1700" i="1" dirty="0">
                <a:solidFill>
                  <a:srgbClr val="FF0000"/>
                </a:solidFill>
              </a:rPr>
              <a:t>to change your software settings.</a:t>
            </a:r>
            <a:endParaRPr lang="en-US" sz="1700" dirty="0"/>
          </a:p>
        </p:txBody>
      </p:sp>
      <p:sp>
        <p:nvSpPr>
          <p:cNvPr id="10" name="Rectangle 9">
            <a:extLst>
              <a:ext uri="{FF2B5EF4-FFF2-40B4-BE49-F238E27FC236}">
                <a16:creationId xmlns:a16="http://schemas.microsoft.com/office/drawing/2014/main" id="{CBA3EC89-8FD7-AD49-87E0-02D7F2DF5F59}"/>
              </a:ext>
            </a:extLst>
          </p:cNvPr>
          <p:cNvSpPr/>
          <p:nvPr userDrawn="1"/>
        </p:nvSpPr>
        <p:spPr>
          <a:xfrm>
            <a:off x="0" y="3339831"/>
            <a:ext cx="9144000" cy="123217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B1BB405-73FA-544A-9D06-35DD6B110F85}"/>
              </a:ext>
            </a:extLst>
          </p:cNvPr>
          <p:cNvSpPr txBox="1"/>
          <p:nvPr userDrawn="1"/>
        </p:nvSpPr>
        <p:spPr>
          <a:xfrm>
            <a:off x="1509306" y="3410717"/>
            <a:ext cx="6958187" cy="1107996"/>
          </a:xfrm>
          <a:prstGeom prst="rect">
            <a:avLst/>
          </a:prstGeom>
          <a:noFill/>
        </p:spPr>
        <p:txBody>
          <a:bodyPr wrap="square" rtlCol="0">
            <a:spAutoFit/>
          </a:bodyPr>
          <a:lstStyle/>
          <a:p>
            <a:pPr algn="l"/>
            <a:r>
              <a:rPr lang="en-US" sz="1600" b="1" i="0" u="none" strike="noStrike" kern="1200" dirty="0">
                <a:solidFill>
                  <a:schemeClr val="bg1"/>
                </a:solidFill>
                <a:effectLst/>
                <a:latin typeface="+mn-lt"/>
                <a:ea typeface="+mn-ea"/>
                <a:cs typeface="+mn-cs"/>
              </a:rPr>
              <a:t>Note: </a:t>
            </a:r>
            <a:r>
              <a:rPr lang="en-US" sz="1600" b="0" i="0" u="none" strike="noStrike" kern="1200" dirty="0">
                <a:solidFill>
                  <a:schemeClr val="bg1"/>
                </a:solidFill>
                <a:effectLst/>
                <a:latin typeface="+mn-lt"/>
                <a:ea typeface="+mn-ea"/>
                <a:cs typeface="+mn-cs"/>
              </a:rPr>
              <a:t>To view and access all available template examples and change the title slide background image, click on </a:t>
            </a:r>
            <a:r>
              <a:rPr lang="en-US" sz="1600" b="0" i="1" u="none" strike="noStrike" kern="1200" dirty="0">
                <a:solidFill>
                  <a:schemeClr val="bg1"/>
                </a:solidFill>
                <a:effectLst/>
                <a:latin typeface="+mn-lt"/>
                <a:ea typeface="+mn-ea"/>
                <a:cs typeface="+mn-cs"/>
              </a:rPr>
              <a:t>View &gt; Slide Master</a:t>
            </a:r>
            <a:r>
              <a:rPr lang="en-US" sz="1600" b="0" i="0" u="none" strike="noStrike" kern="1200" dirty="0">
                <a:solidFill>
                  <a:schemeClr val="bg1"/>
                </a:solidFill>
                <a:effectLst/>
                <a:latin typeface="+mn-lt"/>
                <a:ea typeface="+mn-ea"/>
                <a:cs typeface="+mn-cs"/>
              </a:rPr>
              <a:t>. Be sure to close out of the Master slide view when working on slide content by clicking on </a:t>
            </a:r>
            <a:r>
              <a:rPr lang="en-US" sz="1600" b="0" i="1" u="none" strike="noStrike" kern="1200" dirty="0">
                <a:solidFill>
                  <a:schemeClr val="bg1"/>
                </a:solidFill>
                <a:effectLst/>
                <a:latin typeface="+mn-lt"/>
                <a:ea typeface="+mn-ea"/>
                <a:cs typeface="+mn-cs"/>
              </a:rPr>
              <a:t>View &gt; Normal</a:t>
            </a:r>
            <a:r>
              <a:rPr lang="en-US" sz="1600" b="0" i="0" u="none" strike="noStrike" kern="1200" dirty="0">
                <a:solidFill>
                  <a:schemeClr val="bg1"/>
                </a:solidFill>
                <a:effectLst/>
                <a:latin typeface="+mn-lt"/>
                <a:ea typeface="+mn-ea"/>
                <a:cs typeface="+mn-cs"/>
              </a:rPr>
              <a:t>. Full frame photo size is </a:t>
            </a:r>
            <a:r>
              <a:rPr lang="en-US" sz="1800" b="0" i="0" u="none" strike="noStrike" kern="1200" dirty="0">
                <a:solidFill>
                  <a:schemeClr val="bg1"/>
                </a:solidFill>
                <a:effectLst/>
                <a:latin typeface="+mn-lt"/>
                <a:ea typeface="+mn-ea"/>
                <a:cs typeface="+mn-cs"/>
              </a:rPr>
              <a:t>10” x 5.63”</a:t>
            </a:r>
            <a:r>
              <a:rPr lang="en-US" sz="1600" b="0" i="0" u="none" strike="noStrike" kern="1200" dirty="0">
                <a:solidFill>
                  <a:schemeClr val="bg1"/>
                </a:solidFill>
                <a:effectLst/>
                <a:latin typeface="+mn-lt"/>
                <a:ea typeface="+mn-ea"/>
                <a:cs typeface="+mn-cs"/>
              </a:rPr>
              <a:t>or </a:t>
            </a:r>
            <a:r>
              <a:rPr lang="en-US" sz="1800" b="0" i="0" u="none" strike="noStrike" kern="1200" dirty="0">
                <a:solidFill>
                  <a:schemeClr val="bg1"/>
                </a:solidFill>
                <a:effectLst/>
                <a:latin typeface="+mn-lt"/>
                <a:ea typeface="+mn-ea"/>
                <a:cs typeface="+mn-cs"/>
              </a:rPr>
              <a:t>1500 pixels x 844 pixels </a:t>
            </a:r>
            <a:r>
              <a:rPr lang="en-US" sz="1600" b="0" i="0" u="none" strike="noStrike" kern="1200" dirty="0">
                <a:solidFill>
                  <a:schemeClr val="bg1"/>
                </a:solidFill>
                <a:effectLst/>
                <a:latin typeface="+mn-lt"/>
                <a:ea typeface="+mn-ea"/>
                <a:cs typeface="+mn-cs"/>
              </a:rPr>
              <a:t>@ 150 DPI.</a:t>
            </a:r>
            <a:endParaRPr lang="en-US" sz="1600" i="0" dirty="0">
              <a:solidFill>
                <a:schemeClr val="bg1"/>
              </a:solidFill>
            </a:endParaRPr>
          </a:p>
        </p:txBody>
      </p:sp>
      <p:sp>
        <p:nvSpPr>
          <p:cNvPr id="12" name="Oval 11">
            <a:extLst>
              <a:ext uri="{FF2B5EF4-FFF2-40B4-BE49-F238E27FC236}">
                <a16:creationId xmlns:a16="http://schemas.microsoft.com/office/drawing/2014/main" id="{3056F585-18BE-674F-A94A-18D71683402A}"/>
              </a:ext>
            </a:extLst>
          </p:cNvPr>
          <p:cNvSpPr/>
          <p:nvPr userDrawn="1"/>
        </p:nvSpPr>
        <p:spPr>
          <a:xfrm>
            <a:off x="391886" y="3535136"/>
            <a:ext cx="840921" cy="840921"/>
          </a:xfrm>
          <a:prstGeom prst="ellipse">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3AEB9E5-6B41-3742-B632-83E2CC8D1741}"/>
              </a:ext>
            </a:extLst>
          </p:cNvPr>
          <p:cNvSpPr txBox="1"/>
          <p:nvPr userDrawn="1"/>
        </p:nvSpPr>
        <p:spPr>
          <a:xfrm>
            <a:off x="495980" y="3302040"/>
            <a:ext cx="600076" cy="1323439"/>
          </a:xfrm>
          <a:prstGeom prst="rect">
            <a:avLst/>
          </a:prstGeom>
          <a:noFill/>
        </p:spPr>
        <p:txBody>
          <a:bodyPr wrap="square" rtlCol="0">
            <a:spAutoFit/>
          </a:bodyPr>
          <a:lstStyle/>
          <a:p>
            <a:pPr algn="ctr"/>
            <a:r>
              <a:rPr lang="en-US" sz="8000" b="1" dirty="0"/>
              <a:t>!</a:t>
            </a:r>
          </a:p>
        </p:txBody>
      </p:sp>
    </p:spTree>
    <p:extLst>
      <p:ext uri="{BB962C8B-B14F-4D97-AF65-F5344CB8AC3E}">
        <p14:creationId xmlns:p14="http://schemas.microsoft.com/office/powerpoint/2010/main" val="161363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Simple Slide - Text 2">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57201" y="395095"/>
            <a:ext cx="4114800" cy="2176655"/>
          </a:xfrm>
        </p:spPr>
        <p:txBody>
          <a:bodyPr>
            <a:normAutofit/>
          </a:bodyPr>
          <a:lstStyle>
            <a:lvl1pPr marL="0" indent="0">
              <a:buNone/>
              <a:defRPr sz="2000" b="0"/>
            </a:lvl1pPr>
            <a:lvl2pPr marL="457200" indent="0">
              <a:buNone/>
              <a:defRPr/>
            </a:lvl2pPr>
          </a:lstStyle>
          <a:p>
            <a:pPr lvl="0"/>
            <a:r>
              <a:rPr lang="en-US" dirty="0"/>
              <a:t>Summary or description text about the slide, images, charts, data go here.</a:t>
            </a:r>
          </a:p>
        </p:txBody>
      </p:sp>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5" name="Picture Placeholder 4">
            <a:extLst>
              <a:ext uri="{FF2B5EF4-FFF2-40B4-BE49-F238E27FC236}">
                <a16:creationId xmlns:a16="http://schemas.microsoft.com/office/drawing/2014/main" id="{610250B1-824A-CC4A-9A13-92F03EBFAA8F}"/>
              </a:ext>
            </a:extLst>
          </p:cNvPr>
          <p:cNvSpPr>
            <a:spLocks noGrp="1"/>
          </p:cNvSpPr>
          <p:nvPr>
            <p:ph type="pic" sz="quarter" idx="11" hasCustomPrompt="1"/>
          </p:nvPr>
        </p:nvSpPr>
        <p:spPr>
          <a:xfrm>
            <a:off x="457200" y="2795954"/>
            <a:ext cx="2651760" cy="1950672"/>
          </a:xfrm>
          <a:solidFill>
            <a:schemeClr val="bg1">
              <a:lumMod val="85000"/>
            </a:schemeClr>
          </a:solidFill>
        </p:spPr>
        <p:txBody>
          <a:bodyPr>
            <a:normAutofit/>
          </a:bodyPr>
          <a:lstStyle>
            <a:lvl1pPr marL="0" indent="0">
              <a:buNone/>
              <a:defRPr sz="1600"/>
            </a:lvl1pPr>
          </a:lstStyle>
          <a:p>
            <a:r>
              <a:rPr lang="en-US" dirty="0"/>
              <a:t>Insert image here</a:t>
            </a:r>
          </a:p>
        </p:txBody>
      </p:sp>
      <p:sp>
        <p:nvSpPr>
          <p:cNvPr id="6" name="Picture Placeholder 4">
            <a:extLst>
              <a:ext uri="{FF2B5EF4-FFF2-40B4-BE49-F238E27FC236}">
                <a16:creationId xmlns:a16="http://schemas.microsoft.com/office/drawing/2014/main" id="{4F619479-75AC-A745-A352-0D743D62E3EA}"/>
              </a:ext>
            </a:extLst>
          </p:cNvPr>
          <p:cNvSpPr>
            <a:spLocks noGrp="1"/>
          </p:cNvSpPr>
          <p:nvPr>
            <p:ph type="pic" sz="quarter" idx="12" hasCustomPrompt="1"/>
          </p:nvPr>
        </p:nvSpPr>
        <p:spPr>
          <a:xfrm>
            <a:off x="3246120" y="2795954"/>
            <a:ext cx="2651760" cy="1950672"/>
          </a:xfrm>
          <a:solidFill>
            <a:schemeClr val="bg1">
              <a:lumMod val="85000"/>
            </a:schemeClr>
          </a:solidFill>
        </p:spPr>
        <p:txBody>
          <a:bodyPr>
            <a:normAutofit/>
          </a:bodyPr>
          <a:lstStyle>
            <a:lvl1pPr marL="0" indent="0">
              <a:buNone/>
              <a:defRPr sz="1600"/>
            </a:lvl1pPr>
          </a:lstStyle>
          <a:p>
            <a:r>
              <a:rPr lang="en-US" dirty="0"/>
              <a:t>Insert image here</a:t>
            </a:r>
          </a:p>
        </p:txBody>
      </p:sp>
      <p:sp>
        <p:nvSpPr>
          <p:cNvPr id="7" name="Picture Placeholder 4">
            <a:extLst>
              <a:ext uri="{FF2B5EF4-FFF2-40B4-BE49-F238E27FC236}">
                <a16:creationId xmlns:a16="http://schemas.microsoft.com/office/drawing/2014/main" id="{FEC72F80-AAAF-2747-9B70-3072CB21FAAD}"/>
              </a:ext>
            </a:extLst>
          </p:cNvPr>
          <p:cNvSpPr>
            <a:spLocks noGrp="1"/>
          </p:cNvSpPr>
          <p:nvPr>
            <p:ph type="pic" sz="quarter" idx="13" hasCustomPrompt="1"/>
          </p:nvPr>
        </p:nvSpPr>
        <p:spPr>
          <a:xfrm>
            <a:off x="6035040" y="2795954"/>
            <a:ext cx="2651760" cy="1950672"/>
          </a:xfrm>
          <a:solidFill>
            <a:schemeClr val="bg1">
              <a:lumMod val="85000"/>
            </a:schemeClr>
          </a:solidFill>
        </p:spPr>
        <p:txBody>
          <a:bodyPr>
            <a:normAutofit/>
          </a:bodyPr>
          <a:lstStyle>
            <a:lvl1pPr marL="0" indent="0">
              <a:buNone/>
              <a:defRPr sz="1600"/>
            </a:lvl1pPr>
          </a:lstStyle>
          <a:p>
            <a:r>
              <a:rPr lang="en-US" dirty="0"/>
              <a:t>Insert image here</a:t>
            </a:r>
          </a:p>
        </p:txBody>
      </p:sp>
      <p:sp>
        <p:nvSpPr>
          <p:cNvPr id="8" name="Chart Placeholder 6">
            <a:extLst>
              <a:ext uri="{FF2B5EF4-FFF2-40B4-BE49-F238E27FC236}">
                <a16:creationId xmlns:a16="http://schemas.microsoft.com/office/drawing/2014/main" id="{EEADAD7D-0DCA-B946-BD57-8AFA7A8BDDF7}"/>
              </a:ext>
            </a:extLst>
          </p:cNvPr>
          <p:cNvSpPr>
            <a:spLocks noGrp="1"/>
          </p:cNvSpPr>
          <p:nvPr>
            <p:ph type="chart" sz="quarter" idx="14" hasCustomPrompt="1"/>
          </p:nvPr>
        </p:nvSpPr>
        <p:spPr>
          <a:xfrm>
            <a:off x="4765432" y="395095"/>
            <a:ext cx="3921368" cy="2176655"/>
          </a:xfrm>
          <a:prstGeom prst="rect">
            <a:avLst/>
          </a:prstGeom>
          <a:solidFill>
            <a:schemeClr val="bg1">
              <a:lumMod val="95000"/>
            </a:schemeClr>
          </a:solidFill>
        </p:spPr>
        <p:txBody>
          <a:bodyPr vert="horz"/>
          <a:lstStyle>
            <a:lvl1pPr marL="0" indent="0">
              <a:buNone/>
              <a:defRPr sz="1200"/>
            </a:lvl1pPr>
          </a:lstStyle>
          <a:p>
            <a:r>
              <a:rPr lang="en-US"/>
              <a:t>Insert Chart</a:t>
            </a:r>
          </a:p>
        </p:txBody>
      </p:sp>
    </p:spTree>
    <p:extLst>
      <p:ext uri="{BB962C8B-B14F-4D97-AF65-F5344CB8AC3E}">
        <p14:creationId xmlns:p14="http://schemas.microsoft.com/office/powerpoint/2010/main" val="30454538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9" name="Text Placeholder 8"/>
          <p:cNvSpPr>
            <a:spLocks noGrp="1"/>
          </p:cNvSpPr>
          <p:nvPr>
            <p:ph type="body" sz="quarter" idx="10" hasCustomPrompt="1"/>
          </p:nvPr>
        </p:nvSpPr>
        <p:spPr>
          <a:xfrm>
            <a:off x="457200" y="2148571"/>
            <a:ext cx="8120063" cy="536572"/>
          </a:xfrm>
        </p:spPr>
        <p:txBody>
          <a:bodyPr/>
          <a:lstStyle>
            <a:lvl1pPr marL="0" indent="0" algn="ctr">
              <a:buNone/>
              <a:defRPr baseline="0"/>
            </a:lvl1pPr>
          </a:lstStyle>
          <a:p>
            <a:pPr lvl="0"/>
            <a:r>
              <a:rPr lang="en-US"/>
              <a:t>Blank Slide for Any Content</a:t>
            </a:r>
          </a:p>
        </p:txBody>
      </p:sp>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Tree>
    <p:extLst>
      <p:ext uri="{BB962C8B-B14F-4D97-AF65-F5344CB8AC3E}">
        <p14:creationId xmlns:p14="http://schemas.microsoft.com/office/powerpoint/2010/main" val="2278570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14988594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31427652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7252041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4265721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1145866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42234427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15676175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TOC Slide - Main">
    <p:spTree>
      <p:nvGrpSpPr>
        <p:cNvPr id="1" name=""/>
        <p:cNvGrpSpPr/>
        <p:nvPr/>
      </p:nvGrpSpPr>
      <p:grpSpPr>
        <a:xfrm>
          <a:off x="0" y="0"/>
          <a:ext cx="0" cy="0"/>
          <a:chOff x="0" y="0"/>
          <a:chExt cx="0" cy="0"/>
        </a:xfrm>
      </p:grpSpPr>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 name="Title 1"/>
          <p:cNvSpPr>
            <a:spLocks noGrp="1"/>
          </p:cNvSpPr>
          <p:nvPr>
            <p:ph type="title" hasCustomPrompt="1"/>
          </p:nvPr>
        </p:nvSpPr>
        <p:spPr>
          <a:xfrm>
            <a:off x="457200" y="0"/>
            <a:ext cx="3214914" cy="1200151"/>
          </a:xfrm>
        </p:spPr>
        <p:txBody>
          <a:bodyPr/>
          <a:lstStyle/>
          <a:p>
            <a:r>
              <a:rPr lang="en-US"/>
              <a:t>Contents</a:t>
            </a:r>
          </a:p>
        </p:txBody>
      </p:sp>
      <p:sp>
        <p:nvSpPr>
          <p:cNvPr id="34" name="Text Placeholder 6"/>
          <p:cNvSpPr>
            <a:spLocks noGrp="1"/>
          </p:cNvSpPr>
          <p:nvPr>
            <p:ph type="body" sz="quarter" idx="11" hasCustomPrompt="1"/>
          </p:nvPr>
        </p:nvSpPr>
        <p:spPr>
          <a:xfrm>
            <a:off x="983661" y="138719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dirty="0"/>
              <a:t>Section Name</a:t>
            </a:r>
          </a:p>
        </p:txBody>
      </p:sp>
      <p:cxnSp>
        <p:nvCxnSpPr>
          <p:cNvPr id="37" name="Straight Connector 36"/>
          <p:cNvCxnSpPr/>
          <p:nvPr userDrawn="1"/>
        </p:nvCxnSpPr>
        <p:spPr>
          <a:xfrm>
            <a:off x="983661" y="177677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8" name="Text Placeholder 6"/>
          <p:cNvSpPr>
            <a:spLocks noGrp="1"/>
          </p:cNvSpPr>
          <p:nvPr>
            <p:ph type="body" sz="quarter" idx="19" hasCustomPrompt="1"/>
          </p:nvPr>
        </p:nvSpPr>
        <p:spPr>
          <a:xfrm>
            <a:off x="983661" y="18665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0" name="Straight Connector 39"/>
          <p:cNvCxnSpPr/>
          <p:nvPr userDrawn="1"/>
        </p:nvCxnSpPr>
        <p:spPr>
          <a:xfrm>
            <a:off x="983661" y="22561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2" name="Text Placeholder 6"/>
          <p:cNvSpPr>
            <a:spLocks noGrp="1"/>
          </p:cNvSpPr>
          <p:nvPr>
            <p:ph type="body" sz="quarter" idx="21" hasCustomPrompt="1"/>
          </p:nvPr>
        </p:nvSpPr>
        <p:spPr>
          <a:xfrm>
            <a:off x="983661" y="2351089"/>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44" name="Straight Connector 43"/>
          <p:cNvCxnSpPr/>
          <p:nvPr userDrawn="1"/>
        </p:nvCxnSpPr>
        <p:spPr>
          <a:xfrm>
            <a:off x="983661" y="274066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49" name="Text Placeholder 6"/>
          <p:cNvSpPr>
            <a:spLocks noGrp="1"/>
          </p:cNvSpPr>
          <p:nvPr>
            <p:ph type="body" sz="quarter" idx="23" hasCustomPrompt="1"/>
          </p:nvPr>
        </p:nvSpPr>
        <p:spPr>
          <a:xfrm>
            <a:off x="983661" y="2836648"/>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1" name="Straight Connector 50"/>
          <p:cNvCxnSpPr/>
          <p:nvPr userDrawn="1"/>
        </p:nvCxnSpPr>
        <p:spPr>
          <a:xfrm>
            <a:off x="983661" y="3226220"/>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2" name="Text Placeholder 6"/>
          <p:cNvSpPr>
            <a:spLocks noGrp="1"/>
          </p:cNvSpPr>
          <p:nvPr>
            <p:ph type="body" sz="quarter" idx="25" hasCustomPrompt="1"/>
          </p:nvPr>
        </p:nvSpPr>
        <p:spPr>
          <a:xfrm>
            <a:off x="983661" y="3328432"/>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4" name="Straight Connector 53"/>
          <p:cNvCxnSpPr/>
          <p:nvPr userDrawn="1"/>
        </p:nvCxnSpPr>
        <p:spPr>
          <a:xfrm>
            <a:off x="983661" y="3718004"/>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5" name="Text Placeholder 6"/>
          <p:cNvSpPr>
            <a:spLocks noGrp="1"/>
          </p:cNvSpPr>
          <p:nvPr>
            <p:ph type="body" sz="quarter" idx="27" hasCustomPrompt="1"/>
          </p:nvPr>
        </p:nvSpPr>
        <p:spPr>
          <a:xfrm>
            <a:off x="983661" y="3813991"/>
            <a:ext cx="5164903" cy="389572"/>
          </a:xfrm>
          <a:prstGeom prst="rect">
            <a:avLst/>
          </a:prstGeom>
        </p:spPr>
        <p:txBody>
          <a:bodyPr vert="horz" wrap="none" lIns="0" tIns="0" rIns="0" bIns="0" anchor="ctr" anchorCtr="0"/>
          <a:lstStyle>
            <a:lvl1pPr marL="0" indent="0">
              <a:buNone/>
              <a:defRPr sz="2000" b="1">
                <a:solidFill>
                  <a:schemeClr val="bg1">
                    <a:lumMod val="65000"/>
                  </a:schemeClr>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57" name="Straight Connector 56"/>
          <p:cNvCxnSpPr/>
          <p:nvPr userDrawn="1"/>
        </p:nvCxnSpPr>
        <p:spPr>
          <a:xfrm>
            <a:off x="983661" y="4203563"/>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58" name="Text Placeholder 6"/>
          <p:cNvSpPr>
            <a:spLocks noGrp="1"/>
          </p:cNvSpPr>
          <p:nvPr>
            <p:ph type="body" sz="quarter" idx="29" hasCustomPrompt="1"/>
          </p:nvPr>
        </p:nvSpPr>
        <p:spPr>
          <a:xfrm>
            <a:off x="983661" y="4299549"/>
            <a:ext cx="5164903" cy="389572"/>
          </a:xfrm>
          <a:prstGeom prst="rect">
            <a:avLst/>
          </a:prstGeom>
        </p:spPr>
        <p:txBody>
          <a:bodyPr vert="horz" wrap="none" lIns="0" tIns="0" rIns="0" bIns="0" anchor="ctr" anchorCtr="0"/>
          <a:lstStyle>
            <a:lvl1pPr marL="0" indent="0">
              <a:buNone/>
              <a:defRPr sz="2000" b="1">
                <a:solidFill>
                  <a:srgbClr val="333333"/>
                </a:solidFill>
              </a:defRPr>
            </a:lvl1pPr>
            <a:lvl2pPr marL="457200" indent="0">
              <a:buNone/>
              <a:defRPr sz="2400"/>
            </a:lvl2pPr>
            <a:lvl3pPr marL="914400" indent="0">
              <a:buNone/>
              <a:defRPr sz="2400"/>
            </a:lvl3pPr>
            <a:lvl4pPr marL="1371600" indent="0">
              <a:buNone/>
              <a:defRPr sz="2400"/>
            </a:lvl4pPr>
            <a:lvl5pPr marL="1828800" indent="0">
              <a:buNone/>
              <a:defRPr sz="2400"/>
            </a:lvl5pPr>
          </a:lstStyle>
          <a:p>
            <a:pPr lvl="0"/>
            <a:r>
              <a:rPr lang="en-US"/>
              <a:t>Section Name</a:t>
            </a:r>
          </a:p>
        </p:txBody>
      </p:sp>
      <p:cxnSp>
        <p:nvCxnSpPr>
          <p:cNvPr id="60" name="Straight Connector 59"/>
          <p:cNvCxnSpPr/>
          <p:nvPr userDrawn="1"/>
        </p:nvCxnSpPr>
        <p:spPr>
          <a:xfrm>
            <a:off x="983661" y="4689121"/>
            <a:ext cx="5164903" cy="7026"/>
          </a:xfrm>
          <a:prstGeom prst="line">
            <a:avLst/>
          </a:prstGeom>
          <a:ln w="12700" cmpd="sng">
            <a:solidFill>
              <a:schemeClr val="tx1">
                <a:lumMod val="25000"/>
                <a:lumOff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Rectangle 2">
            <a:extLst>
              <a:ext uri="{FF2B5EF4-FFF2-40B4-BE49-F238E27FC236}">
                <a16:creationId xmlns:a16="http://schemas.microsoft.com/office/drawing/2014/main" id="{27146A4F-6A3F-EF4B-929E-5836F6BDE5E3}"/>
              </a:ext>
            </a:extLst>
          </p:cNvPr>
          <p:cNvSpPr/>
          <p:nvPr userDrawn="1"/>
        </p:nvSpPr>
        <p:spPr>
          <a:xfrm>
            <a:off x="468313" y="139071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1</a:t>
            </a:r>
          </a:p>
        </p:txBody>
      </p:sp>
      <p:sp>
        <p:nvSpPr>
          <p:cNvPr id="26" name="Rectangle 25">
            <a:extLst>
              <a:ext uri="{FF2B5EF4-FFF2-40B4-BE49-F238E27FC236}">
                <a16:creationId xmlns:a16="http://schemas.microsoft.com/office/drawing/2014/main" id="{539E3358-3387-0344-A4E5-7F543009BFF7}"/>
              </a:ext>
            </a:extLst>
          </p:cNvPr>
          <p:cNvSpPr/>
          <p:nvPr userDrawn="1"/>
        </p:nvSpPr>
        <p:spPr>
          <a:xfrm>
            <a:off x="468313" y="1868884"/>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2</a:t>
            </a:r>
          </a:p>
        </p:txBody>
      </p:sp>
      <p:sp>
        <p:nvSpPr>
          <p:cNvPr id="27" name="Rectangle 26">
            <a:extLst>
              <a:ext uri="{FF2B5EF4-FFF2-40B4-BE49-F238E27FC236}">
                <a16:creationId xmlns:a16="http://schemas.microsoft.com/office/drawing/2014/main" id="{C386C688-264C-8644-BF91-47516BE962DC}"/>
              </a:ext>
            </a:extLst>
          </p:cNvPr>
          <p:cNvSpPr/>
          <p:nvPr userDrawn="1"/>
        </p:nvSpPr>
        <p:spPr>
          <a:xfrm>
            <a:off x="468313" y="2347056"/>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3</a:t>
            </a:r>
          </a:p>
        </p:txBody>
      </p:sp>
      <p:sp>
        <p:nvSpPr>
          <p:cNvPr id="28" name="Rectangle 27">
            <a:extLst>
              <a:ext uri="{FF2B5EF4-FFF2-40B4-BE49-F238E27FC236}">
                <a16:creationId xmlns:a16="http://schemas.microsoft.com/office/drawing/2014/main" id="{DDA01238-AB3B-E34F-9AEA-F4E521E46353}"/>
              </a:ext>
            </a:extLst>
          </p:cNvPr>
          <p:cNvSpPr/>
          <p:nvPr userDrawn="1"/>
        </p:nvSpPr>
        <p:spPr>
          <a:xfrm>
            <a:off x="468313" y="282522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4</a:t>
            </a:r>
          </a:p>
        </p:txBody>
      </p:sp>
      <p:sp>
        <p:nvSpPr>
          <p:cNvPr id="29" name="Rectangle 28">
            <a:extLst>
              <a:ext uri="{FF2B5EF4-FFF2-40B4-BE49-F238E27FC236}">
                <a16:creationId xmlns:a16="http://schemas.microsoft.com/office/drawing/2014/main" id="{3964A093-D04E-9548-A592-9ADBD095FB82}"/>
              </a:ext>
            </a:extLst>
          </p:cNvPr>
          <p:cNvSpPr/>
          <p:nvPr userDrawn="1"/>
        </p:nvSpPr>
        <p:spPr>
          <a:xfrm>
            <a:off x="468313" y="3320179"/>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5</a:t>
            </a:r>
          </a:p>
        </p:txBody>
      </p:sp>
      <p:sp>
        <p:nvSpPr>
          <p:cNvPr id="30" name="Rectangle 29">
            <a:extLst>
              <a:ext uri="{FF2B5EF4-FFF2-40B4-BE49-F238E27FC236}">
                <a16:creationId xmlns:a16="http://schemas.microsoft.com/office/drawing/2014/main" id="{37FAEEF9-51BD-7547-9D28-C4D1709E8B36}"/>
              </a:ext>
            </a:extLst>
          </p:cNvPr>
          <p:cNvSpPr/>
          <p:nvPr userDrawn="1"/>
        </p:nvSpPr>
        <p:spPr>
          <a:xfrm>
            <a:off x="468313" y="3806741"/>
            <a:ext cx="431573" cy="389572"/>
          </a:xfrm>
          <a:prstGeom prst="rect">
            <a:avLst/>
          </a:prstGeom>
          <a:solidFill>
            <a:schemeClr val="bg1">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6</a:t>
            </a:r>
          </a:p>
        </p:txBody>
      </p:sp>
      <p:sp>
        <p:nvSpPr>
          <p:cNvPr id="31" name="Rectangle 30">
            <a:extLst>
              <a:ext uri="{FF2B5EF4-FFF2-40B4-BE49-F238E27FC236}">
                <a16:creationId xmlns:a16="http://schemas.microsoft.com/office/drawing/2014/main" id="{9B5306E0-61DD-104F-93DD-9C840B7CDCA6}"/>
              </a:ext>
            </a:extLst>
          </p:cNvPr>
          <p:cNvSpPr/>
          <p:nvPr userDrawn="1"/>
        </p:nvSpPr>
        <p:spPr>
          <a:xfrm>
            <a:off x="468313" y="4284913"/>
            <a:ext cx="431573" cy="389572"/>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t>7</a:t>
            </a:r>
          </a:p>
        </p:txBody>
      </p:sp>
    </p:spTree>
    <p:extLst>
      <p:ext uri="{BB962C8B-B14F-4D97-AF65-F5344CB8AC3E}">
        <p14:creationId xmlns:p14="http://schemas.microsoft.com/office/powerpoint/2010/main" val="47011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Simple">
    <p:spTree>
      <p:nvGrpSpPr>
        <p:cNvPr id="1" name=""/>
        <p:cNvGrpSpPr/>
        <p:nvPr/>
      </p:nvGrpSpPr>
      <p:grpSpPr>
        <a:xfrm>
          <a:off x="0" y="0"/>
          <a:ext cx="0" cy="0"/>
          <a:chOff x="0" y="0"/>
          <a:chExt cx="0" cy="0"/>
        </a:xfrm>
      </p:grpSpPr>
      <p:sp>
        <p:nvSpPr>
          <p:cNvPr id="8" name="Text Placeholder 7"/>
          <p:cNvSpPr>
            <a:spLocks noGrp="1"/>
          </p:cNvSpPr>
          <p:nvPr>
            <p:ph type="body" sz="quarter" idx="10" hasCustomPrompt="1"/>
          </p:nvPr>
        </p:nvSpPr>
        <p:spPr>
          <a:xfrm>
            <a:off x="3736975" y="1252017"/>
            <a:ext cx="4322144" cy="1348326"/>
          </a:xfrm>
        </p:spPr>
        <p:txBody>
          <a:bodyPr anchor="b" anchorCtr="0">
            <a:noAutofit/>
          </a:bodyPr>
          <a:lstStyle>
            <a:lvl1pPr marL="0" indent="0">
              <a:buNone/>
              <a:defRPr sz="3000"/>
            </a:lvl1pPr>
          </a:lstStyle>
          <a:p>
            <a:pPr lvl="0"/>
            <a:r>
              <a:rPr lang="en-US"/>
              <a:t>Title</a:t>
            </a:r>
          </a:p>
        </p:txBody>
      </p:sp>
      <p:cxnSp>
        <p:nvCxnSpPr>
          <p:cNvPr id="10" name="Straight Connector 9"/>
          <p:cNvCxnSpPr/>
          <p:nvPr userDrawn="1"/>
        </p:nvCxnSpPr>
        <p:spPr>
          <a:xfrm>
            <a:off x="3839856" y="2780783"/>
            <a:ext cx="4219263"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5" name="Text Placeholder 14"/>
          <p:cNvSpPr>
            <a:spLocks noGrp="1"/>
          </p:cNvSpPr>
          <p:nvPr>
            <p:ph type="body" sz="quarter" idx="11" hasCustomPrompt="1"/>
          </p:nvPr>
        </p:nvSpPr>
        <p:spPr>
          <a:xfrm>
            <a:off x="3736975" y="2961483"/>
            <a:ext cx="4322763" cy="1101551"/>
          </a:xfrm>
        </p:spPr>
        <p:txBody>
          <a:bodyPr>
            <a:noAutofit/>
          </a:bodyPr>
          <a:lstStyle>
            <a:lvl1pPr marL="0" indent="0">
              <a:spcBef>
                <a:spcPts val="400"/>
              </a:spcBef>
              <a:buNone/>
              <a:defRPr sz="18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Presenter Name</a:t>
            </a:r>
          </a:p>
          <a:p>
            <a:pPr lvl="0"/>
            <a:r>
              <a:rPr lang="en-US" dirty="0"/>
              <a:t>Venue or Organization</a:t>
            </a:r>
          </a:p>
          <a:p>
            <a:pPr lvl="0"/>
            <a:r>
              <a:rPr lang="en-US" dirty="0"/>
              <a:t>Date</a:t>
            </a:r>
          </a:p>
        </p:txBody>
      </p:sp>
      <p:pic>
        <p:nvPicPr>
          <p:cNvPr id="7" name="Graphic 6">
            <a:extLst>
              <a:ext uri="{FF2B5EF4-FFF2-40B4-BE49-F238E27FC236}">
                <a16:creationId xmlns:a16="http://schemas.microsoft.com/office/drawing/2014/main" id="{63528C9F-D43C-8E4B-8E26-1B7ED4C7506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67454" y="0"/>
            <a:ext cx="2331892" cy="1092307"/>
          </a:xfrm>
          <a:prstGeom prst="rect">
            <a:avLst/>
          </a:prstGeom>
        </p:spPr>
      </p:pic>
    </p:spTree>
    <p:extLst>
      <p:ext uri="{BB962C8B-B14F-4D97-AF65-F5344CB8AC3E}">
        <p14:creationId xmlns:p14="http://schemas.microsoft.com/office/powerpoint/2010/main" val="42901271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ransition Slide - White">
    <p:spTree>
      <p:nvGrpSpPr>
        <p:cNvPr id="1" name=""/>
        <p:cNvGrpSpPr/>
        <p:nvPr/>
      </p:nvGrpSpPr>
      <p:grpSpPr>
        <a:xfrm>
          <a:off x="0" y="0"/>
          <a:ext cx="0" cy="0"/>
          <a:chOff x="0" y="0"/>
          <a:chExt cx="0" cy="0"/>
        </a:xfrm>
      </p:grpSpPr>
      <p:sp>
        <p:nvSpPr>
          <p:cNvPr id="3" name="Text Placeholder 7"/>
          <p:cNvSpPr>
            <a:spLocks noGrp="1"/>
          </p:cNvSpPr>
          <p:nvPr>
            <p:ph type="body" sz="quarter" idx="10" hasCustomPrompt="1"/>
          </p:nvPr>
        </p:nvSpPr>
        <p:spPr>
          <a:xfrm>
            <a:off x="467454" y="1252017"/>
            <a:ext cx="3952146" cy="1348326"/>
          </a:xfrm>
        </p:spPr>
        <p:txBody>
          <a:bodyPr anchor="b" anchorCtr="0">
            <a:noAutofit/>
          </a:bodyPr>
          <a:lstStyle>
            <a:lvl1pPr marL="0" indent="0">
              <a:buNone/>
              <a:defRPr sz="3000"/>
            </a:lvl1pPr>
          </a:lstStyle>
          <a:p>
            <a:pPr lvl="0"/>
            <a:r>
              <a:rPr lang="en-US"/>
              <a:t>Transition Slide Title</a:t>
            </a:r>
          </a:p>
        </p:txBody>
      </p:sp>
      <p:cxnSp>
        <p:nvCxnSpPr>
          <p:cNvPr id="4" name="Straight Connector 3"/>
          <p:cNvCxnSpPr/>
          <p:nvPr userDrawn="1"/>
        </p:nvCxnSpPr>
        <p:spPr>
          <a:xfrm>
            <a:off x="570335" y="2780783"/>
            <a:ext cx="4574979" cy="0"/>
          </a:xfrm>
          <a:prstGeom prst="line">
            <a:avLst/>
          </a:prstGeom>
          <a:ln w="28575"/>
          <a:effectLst/>
        </p:spPr>
        <p:style>
          <a:lnRef idx="2">
            <a:schemeClr val="accent1"/>
          </a:lnRef>
          <a:fillRef idx="0">
            <a:schemeClr val="accent1"/>
          </a:fillRef>
          <a:effectRef idx="1">
            <a:schemeClr val="accent1"/>
          </a:effectRef>
          <a:fontRef idx="minor">
            <a:schemeClr val="tx1"/>
          </a:fontRef>
        </p:style>
      </p:cxnSp>
      <p:sp>
        <p:nvSpPr>
          <p:cNvPr id="5" name="Text Placeholder 14"/>
          <p:cNvSpPr>
            <a:spLocks noGrp="1"/>
          </p:cNvSpPr>
          <p:nvPr>
            <p:ph type="body" sz="quarter" idx="11" hasCustomPrompt="1"/>
          </p:nvPr>
        </p:nvSpPr>
        <p:spPr>
          <a:xfrm>
            <a:off x="467455" y="2961483"/>
            <a:ext cx="3952712" cy="1101551"/>
          </a:xfrm>
        </p:spPr>
        <p:txBody>
          <a:bodyPr>
            <a:noAutofit/>
          </a:bodyPr>
          <a:lstStyle>
            <a:lvl1pPr marL="0" indent="0">
              <a:spcBef>
                <a:spcPts val="400"/>
              </a:spcBef>
              <a:buNone/>
              <a:defRPr sz="18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 or additional text</a:t>
            </a:r>
          </a:p>
        </p:txBody>
      </p:sp>
    </p:spTree>
    <p:extLst>
      <p:ext uri="{BB962C8B-B14F-4D97-AF65-F5344CB8AC3E}">
        <p14:creationId xmlns:p14="http://schemas.microsoft.com/office/powerpoint/2010/main" val="28112299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ransition Slide - Blue">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 Placeholder 7"/>
          <p:cNvSpPr>
            <a:spLocks noGrp="1"/>
          </p:cNvSpPr>
          <p:nvPr>
            <p:ph type="body" sz="quarter" idx="10" hasCustomPrompt="1"/>
          </p:nvPr>
        </p:nvSpPr>
        <p:spPr>
          <a:xfrm>
            <a:off x="467454" y="1252017"/>
            <a:ext cx="3952146" cy="1348326"/>
          </a:xfrm>
        </p:spPr>
        <p:txBody>
          <a:bodyPr anchor="b" anchorCtr="0">
            <a:noAutofit/>
          </a:bodyPr>
          <a:lstStyle>
            <a:lvl1pPr marL="0" indent="0">
              <a:buNone/>
              <a:defRPr sz="3000">
                <a:solidFill>
                  <a:srgbClr val="FFFFFF"/>
                </a:solidFill>
              </a:defRPr>
            </a:lvl1pPr>
          </a:lstStyle>
          <a:p>
            <a:pPr lvl="0"/>
            <a:r>
              <a:rPr lang="en-US"/>
              <a:t>Transition Slide Title</a:t>
            </a:r>
          </a:p>
        </p:txBody>
      </p:sp>
      <p:cxnSp>
        <p:nvCxnSpPr>
          <p:cNvPr id="4" name="Straight Connector 3"/>
          <p:cNvCxnSpPr/>
          <p:nvPr userDrawn="1"/>
        </p:nvCxnSpPr>
        <p:spPr>
          <a:xfrm>
            <a:off x="570335" y="2780783"/>
            <a:ext cx="4574979" cy="0"/>
          </a:xfrm>
          <a:prstGeom prst="line">
            <a:avLst/>
          </a:prstGeom>
          <a:ln w="28575"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5" name="Text Placeholder 14"/>
          <p:cNvSpPr>
            <a:spLocks noGrp="1"/>
          </p:cNvSpPr>
          <p:nvPr>
            <p:ph type="body" sz="quarter" idx="11" hasCustomPrompt="1"/>
          </p:nvPr>
        </p:nvSpPr>
        <p:spPr>
          <a:xfrm>
            <a:off x="467455" y="2961483"/>
            <a:ext cx="3952712" cy="1101551"/>
          </a:xfrm>
        </p:spPr>
        <p:txBody>
          <a:bodyPr>
            <a:noAutofit/>
          </a:bodyPr>
          <a:lstStyle>
            <a:lvl1pPr marL="0" indent="0">
              <a:spcBef>
                <a:spcPts val="400"/>
              </a:spcBef>
              <a:buNone/>
              <a:defRPr sz="1800" baseline="0">
                <a:solidFill>
                  <a:srgbClr val="FFFFFF"/>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Subtitle or additional text</a:t>
            </a:r>
          </a:p>
        </p:txBody>
      </p:sp>
    </p:spTree>
    <p:extLst>
      <p:ext uri="{BB962C8B-B14F-4D97-AF65-F5344CB8AC3E}">
        <p14:creationId xmlns:p14="http://schemas.microsoft.com/office/powerpoint/2010/main" val="19411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 Messaging - Large Photo">
    <p:spTree>
      <p:nvGrpSpPr>
        <p:cNvPr id="1" name=""/>
        <p:cNvGrpSpPr/>
        <p:nvPr/>
      </p:nvGrpSpPr>
      <p:grpSpPr>
        <a:xfrm>
          <a:off x="0" y="0"/>
          <a:ext cx="0" cy="0"/>
          <a:chOff x="0" y="0"/>
          <a:chExt cx="0" cy="0"/>
        </a:xfrm>
      </p:grpSpPr>
      <p:sp>
        <p:nvSpPr>
          <p:cNvPr id="4" name="Picture Placeholder 3"/>
          <p:cNvSpPr>
            <a:spLocks noGrp="1"/>
          </p:cNvSpPr>
          <p:nvPr>
            <p:ph type="pic" sz="quarter" idx="10" hasCustomPrompt="1"/>
          </p:nvPr>
        </p:nvSpPr>
        <p:spPr>
          <a:xfrm>
            <a:off x="0" y="0"/>
            <a:ext cx="9144000" cy="5143500"/>
          </a:xfrm>
          <a:solidFill>
            <a:schemeClr val="bg1">
              <a:lumMod val="95000"/>
            </a:schemeClr>
          </a:solidFill>
        </p:spPr>
        <p:txBody>
          <a:bodyPr/>
          <a:lstStyle>
            <a:lvl1pPr marL="0" indent="0" algn="ctr">
              <a:buNone/>
              <a:defRPr baseline="0"/>
            </a:lvl1pPr>
          </a:lstStyle>
          <a:p>
            <a:r>
              <a:rPr lang="en-US"/>
              <a:t>Insert a large image here</a:t>
            </a:r>
          </a:p>
        </p:txBody>
      </p:sp>
      <p:sp>
        <p:nvSpPr>
          <p:cNvPr id="6" name="Text Placeholder 5"/>
          <p:cNvSpPr>
            <a:spLocks noGrp="1"/>
          </p:cNvSpPr>
          <p:nvPr>
            <p:ph type="body" sz="quarter" idx="11" hasCustomPrompt="1"/>
          </p:nvPr>
        </p:nvSpPr>
        <p:spPr>
          <a:xfrm>
            <a:off x="-1" y="1590675"/>
            <a:ext cx="5565779" cy="628650"/>
          </a:xfrm>
          <a:solidFill>
            <a:srgbClr val="000000">
              <a:alpha val="75000"/>
            </a:srgbClr>
          </a:solidFill>
        </p:spPr>
        <p:txBody>
          <a:bodyPr wrap="none" lIns="457200" tIns="0" rIns="457200" bIns="91440" anchor="ctr" anchorCtr="0">
            <a:noAutofit/>
          </a:bodyPr>
          <a:lstStyle>
            <a:lvl1pPr marL="0" indent="0">
              <a:buNone/>
              <a:defRPr sz="3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Key Messaging Slide One</a:t>
            </a:r>
          </a:p>
        </p:txBody>
      </p:sp>
      <p:sp>
        <p:nvSpPr>
          <p:cNvPr id="7" name="Text Placeholder 5"/>
          <p:cNvSpPr>
            <a:spLocks noGrp="1"/>
          </p:cNvSpPr>
          <p:nvPr>
            <p:ph type="body" sz="quarter" idx="12" hasCustomPrompt="1"/>
          </p:nvPr>
        </p:nvSpPr>
        <p:spPr>
          <a:xfrm>
            <a:off x="0" y="2281663"/>
            <a:ext cx="3747874" cy="628650"/>
          </a:xfrm>
          <a:solidFill>
            <a:srgbClr val="000000">
              <a:alpha val="75000"/>
            </a:srgbClr>
          </a:solidFill>
        </p:spPr>
        <p:txBody>
          <a:bodyPr wrap="none" lIns="457200" tIns="0" rIns="457200" bIns="91440" anchor="ctr" anchorCtr="0">
            <a:noAutofit/>
          </a:bodyPr>
          <a:lstStyle>
            <a:lvl1pPr marL="0" indent="0">
              <a:buNone/>
              <a:defRPr sz="36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Transition Slide</a:t>
            </a:r>
          </a:p>
        </p:txBody>
      </p:sp>
    </p:spTree>
    <p:extLst>
      <p:ext uri="{BB962C8B-B14F-4D97-AF65-F5344CB8AC3E}">
        <p14:creationId xmlns:p14="http://schemas.microsoft.com/office/powerpoint/2010/main" val="37887497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ata Slide - Char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0"/>
            <a:ext cx="3209739" cy="1699456"/>
          </a:xfrm>
        </p:spPr>
        <p:txBody>
          <a:bodyPr/>
          <a:lstStyle/>
          <a:p>
            <a:r>
              <a:rPr lang="en-US" dirty="0"/>
              <a:t>Data Slide: </a:t>
            </a:r>
            <a:br>
              <a:rPr lang="en-US" dirty="0"/>
            </a:br>
            <a:r>
              <a:rPr lang="en-US" dirty="0"/>
              <a:t>Keep Title Concise</a:t>
            </a:r>
          </a:p>
        </p:txBody>
      </p:sp>
      <p:sp>
        <p:nvSpPr>
          <p:cNvPr id="4" name="Text Placeholder 3"/>
          <p:cNvSpPr>
            <a:spLocks noGrp="1"/>
          </p:cNvSpPr>
          <p:nvPr>
            <p:ph type="body" sz="quarter" idx="10" hasCustomPrompt="1"/>
          </p:nvPr>
        </p:nvSpPr>
        <p:spPr>
          <a:xfrm>
            <a:off x="4077835" y="417513"/>
            <a:ext cx="4769303" cy="1281943"/>
          </a:xfrm>
        </p:spPr>
        <p:txBody>
          <a:bodyPr lIns="0" tIns="0" rIns="0" bIns="0" anchor="ctr" anchorCtr="0">
            <a:noAutofit/>
          </a:bodyPr>
          <a:lstStyle>
            <a:lvl1pPr marL="0" indent="0">
              <a:buNone/>
              <a:defRPr sz="2000"/>
            </a:lvl1pPr>
          </a:lstStyle>
          <a:p>
            <a:pPr lvl="0"/>
            <a:r>
              <a:rPr lang="en-US" dirty="0"/>
              <a:t>Summary or description text about the slide, charts, data go here.</a:t>
            </a:r>
          </a:p>
        </p:txBody>
      </p:sp>
      <p:sp>
        <p:nvSpPr>
          <p:cNvPr id="5" name="Chart Placeholder 6"/>
          <p:cNvSpPr>
            <a:spLocks noGrp="1"/>
          </p:cNvSpPr>
          <p:nvPr>
            <p:ph type="chart" sz="quarter" idx="11" hasCustomPrompt="1"/>
          </p:nvPr>
        </p:nvSpPr>
        <p:spPr>
          <a:xfrm>
            <a:off x="468313" y="2081080"/>
            <a:ext cx="1883539" cy="1436109"/>
          </a:xfrm>
          <a:prstGeom prst="rect">
            <a:avLst/>
          </a:prstGeom>
        </p:spPr>
        <p:txBody>
          <a:bodyPr vert="horz"/>
          <a:lstStyle>
            <a:lvl1pPr marL="0" indent="0">
              <a:buNone/>
              <a:defRPr sz="1200"/>
            </a:lvl1pPr>
          </a:lstStyle>
          <a:p>
            <a:r>
              <a:rPr lang="en-US"/>
              <a:t>Insert Chart</a:t>
            </a:r>
          </a:p>
        </p:txBody>
      </p:sp>
      <p:sp>
        <p:nvSpPr>
          <p:cNvPr id="10" name="Chart Placeholder 6"/>
          <p:cNvSpPr>
            <a:spLocks noGrp="1"/>
          </p:cNvSpPr>
          <p:nvPr>
            <p:ph type="chart" sz="quarter" idx="12" hasCustomPrompt="1"/>
          </p:nvPr>
        </p:nvSpPr>
        <p:spPr>
          <a:xfrm>
            <a:off x="6963599" y="2081080"/>
            <a:ext cx="1883539" cy="1436109"/>
          </a:xfrm>
          <a:prstGeom prst="rect">
            <a:avLst/>
          </a:prstGeom>
        </p:spPr>
        <p:txBody>
          <a:bodyPr vert="horz"/>
          <a:lstStyle>
            <a:lvl1pPr marL="0" indent="0">
              <a:buNone/>
              <a:defRPr sz="1200"/>
            </a:lvl1pPr>
          </a:lstStyle>
          <a:p>
            <a:r>
              <a:rPr lang="en-US"/>
              <a:t>Insert Chart</a:t>
            </a:r>
          </a:p>
        </p:txBody>
      </p:sp>
      <p:sp>
        <p:nvSpPr>
          <p:cNvPr id="11" name="Chart Placeholder 6"/>
          <p:cNvSpPr>
            <a:spLocks noGrp="1"/>
          </p:cNvSpPr>
          <p:nvPr>
            <p:ph type="chart" sz="quarter" idx="13" hasCustomPrompt="1"/>
          </p:nvPr>
        </p:nvSpPr>
        <p:spPr>
          <a:xfrm>
            <a:off x="4765926" y="2081080"/>
            <a:ext cx="1883539" cy="1436109"/>
          </a:xfrm>
          <a:prstGeom prst="rect">
            <a:avLst/>
          </a:prstGeom>
        </p:spPr>
        <p:txBody>
          <a:bodyPr vert="horz"/>
          <a:lstStyle>
            <a:lvl1pPr marL="0" indent="0">
              <a:buNone/>
              <a:defRPr sz="1200"/>
            </a:lvl1pPr>
          </a:lstStyle>
          <a:p>
            <a:r>
              <a:rPr lang="en-US"/>
              <a:t>Insert Chart</a:t>
            </a:r>
          </a:p>
        </p:txBody>
      </p:sp>
      <p:sp>
        <p:nvSpPr>
          <p:cNvPr id="12" name="Chart Placeholder 6"/>
          <p:cNvSpPr>
            <a:spLocks noGrp="1"/>
          </p:cNvSpPr>
          <p:nvPr>
            <p:ph type="chart" sz="quarter" idx="14" hasCustomPrompt="1"/>
          </p:nvPr>
        </p:nvSpPr>
        <p:spPr>
          <a:xfrm>
            <a:off x="2618059" y="2081080"/>
            <a:ext cx="1883539" cy="1436109"/>
          </a:xfrm>
          <a:prstGeom prst="rect">
            <a:avLst/>
          </a:prstGeom>
        </p:spPr>
        <p:txBody>
          <a:bodyPr vert="horz"/>
          <a:lstStyle>
            <a:lvl1pPr marL="0" indent="0">
              <a:buNone/>
              <a:defRPr sz="1200"/>
            </a:lvl1pPr>
          </a:lstStyle>
          <a:p>
            <a:r>
              <a:rPr lang="en-US"/>
              <a:t>Insert Chart</a:t>
            </a:r>
          </a:p>
        </p:txBody>
      </p:sp>
      <p:sp>
        <p:nvSpPr>
          <p:cNvPr id="14" name="Text Placeholder 13"/>
          <p:cNvSpPr>
            <a:spLocks noGrp="1"/>
          </p:cNvSpPr>
          <p:nvPr>
            <p:ph type="body" sz="quarter" idx="15" hasCustomPrompt="1"/>
          </p:nvPr>
        </p:nvSpPr>
        <p:spPr>
          <a:xfrm>
            <a:off x="468312" y="3598863"/>
            <a:ext cx="1882775" cy="266700"/>
          </a:xfrm>
        </p:spPr>
        <p:txBody>
          <a:bodyPr lIns="0" tIns="0" rIns="0" bIns="0">
            <a:noAutofit/>
          </a:bodyPr>
          <a:lstStyle>
            <a:lvl1pPr marL="0" indent="0" algn="ctr">
              <a:buNone/>
              <a:defRPr sz="1800" baseline="0"/>
            </a:lvl1pPr>
            <a:lvl2pPr>
              <a:defRPr sz="1400"/>
            </a:lvl2pPr>
            <a:lvl3pPr>
              <a:defRPr sz="1400"/>
            </a:lvl3pPr>
            <a:lvl4pPr>
              <a:defRPr sz="1400"/>
            </a:lvl4pPr>
            <a:lvl5pPr>
              <a:defRPr sz="1400"/>
            </a:lvl5pPr>
          </a:lstStyle>
          <a:p>
            <a:pPr lvl="0"/>
            <a:r>
              <a:rPr lang="en-US"/>
              <a:t>Chart Description</a:t>
            </a:r>
          </a:p>
        </p:txBody>
      </p:sp>
      <p:sp>
        <p:nvSpPr>
          <p:cNvPr id="15" name="Text Placeholder 13"/>
          <p:cNvSpPr>
            <a:spLocks noGrp="1"/>
          </p:cNvSpPr>
          <p:nvPr>
            <p:ph type="body" sz="quarter" idx="16" hasCustomPrompt="1"/>
          </p:nvPr>
        </p:nvSpPr>
        <p:spPr>
          <a:xfrm>
            <a:off x="2618823" y="3598863"/>
            <a:ext cx="1882775" cy="266700"/>
          </a:xfrm>
        </p:spPr>
        <p:txBody>
          <a:bodyPr lIns="0" tIns="0" rIns="0" bIns="0">
            <a:noAutofit/>
          </a:bodyPr>
          <a:lstStyle>
            <a:lvl1pPr marL="0" indent="0" algn="ctr">
              <a:buNone/>
              <a:defRPr sz="1800" baseline="0"/>
            </a:lvl1pPr>
            <a:lvl2pPr>
              <a:defRPr sz="1400"/>
            </a:lvl2pPr>
            <a:lvl3pPr>
              <a:defRPr sz="1400"/>
            </a:lvl3pPr>
            <a:lvl4pPr>
              <a:defRPr sz="1400"/>
            </a:lvl4pPr>
            <a:lvl5pPr>
              <a:defRPr sz="1400"/>
            </a:lvl5pPr>
          </a:lstStyle>
          <a:p>
            <a:pPr lvl="0"/>
            <a:r>
              <a:rPr lang="en-US"/>
              <a:t>Chart Description</a:t>
            </a:r>
          </a:p>
        </p:txBody>
      </p:sp>
      <p:sp>
        <p:nvSpPr>
          <p:cNvPr id="16" name="Text Placeholder 13"/>
          <p:cNvSpPr>
            <a:spLocks noGrp="1"/>
          </p:cNvSpPr>
          <p:nvPr>
            <p:ph type="body" sz="quarter" idx="17" hasCustomPrompt="1"/>
          </p:nvPr>
        </p:nvSpPr>
        <p:spPr>
          <a:xfrm>
            <a:off x="4766690" y="3598863"/>
            <a:ext cx="1882775" cy="266700"/>
          </a:xfrm>
        </p:spPr>
        <p:txBody>
          <a:bodyPr lIns="0" tIns="0" rIns="0" bIns="0">
            <a:noAutofit/>
          </a:bodyPr>
          <a:lstStyle>
            <a:lvl1pPr marL="0" indent="0" algn="ctr">
              <a:buNone/>
              <a:defRPr sz="1800" baseline="0"/>
            </a:lvl1pPr>
            <a:lvl2pPr>
              <a:defRPr sz="1400"/>
            </a:lvl2pPr>
            <a:lvl3pPr>
              <a:defRPr sz="1400"/>
            </a:lvl3pPr>
            <a:lvl4pPr>
              <a:defRPr sz="1400"/>
            </a:lvl4pPr>
            <a:lvl5pPr>
              <a:defRPr sz="1400"/>
            </a:lvl5pPr>
          </a:lstStyle>
          <a:p>
            <a:pPr lvl="0"/>
            <a:r>
              <a:rPr lang="en-US"/>
              <a:t>Chart Description</a:t>
            </a:r>
          </a:p>
        </p:txBody>
      </p:sp>
      <p:sp>
        <p:nvSpPr>
          <p:cNvPr id="17" name="Text Placeholder 13"/>
          <p:cNvSpPr>
            <a:spLocks noGrp="1"/>
          </p:cNvSpPr>
          <p:nvPr>
            <p:ph type="body" sz="quarter" idx="18" hasCustomPrompt="1"/>
          </p:nvPr>
        </p:nvSpPr>
        <p:spPr>
          <a:xfrm>
            <a:off x="6963599" y="3598863"/>
            <a:ext cx="1882775" cy="266700"/>
          </a:xfrm>
        </p:spPr>
        <p:txBody>
          <a:bodyPr lIns="0" tIns="0" rIns="0" bIns="0">
            <a:noAutofit/>
          </a:bodyPr>
          <a:lstStyle>
            <a:lvl1pPr marL="0" indent="0" algn="ctr">
              <a:buNone/>
              <a:defRPr sz="1800" baseline="0"/>
            </a:lvl1pPr>
            <a:lvl2pPr>
              <a:defRPr sz="1400"/>
            </a:lvl2pPr>
            <a:lvl3pPr>
              <a:defRPr sz="1400"/>
            </a:lvl3pPr>
            <a:lvl4pPr>
              <a:defRPr sz="1400"/>
            </a:lvl4pPr>
            <a:lvl5pPr>
              <a:defRPr sz="1400"/>
            </a:lvl5pPr>
          </a:lstStyle>
          <a:p>
            <a:pPr lvl="0"/>
            <a:r>
              <a:rPr lang="en-US"/>
              <a:t>Chart Description</a:t>
            </a:r>
          </a:p>
        </p:txBody>
      </p:sp>
      <p:sp>
        <p:nvSpPr>
          <p:cNvPr id="18" name="Text Placeholder 13"/>
          <p:cNvSpPr>
            <a:spLocks noGrp="1"/>
          </p:cNvSpPr>
          <p:nvPr>
            <p:ph type="body" sz="quarter" idx="19" hasCustomPrompt="1"/>
          </p:nvPr>
        </p:nvSpPr>
        <p:spPr>
          <a:xfrm>
            <a:off x="468312" y="4675059"/>
            <a:ext cx="1882775" cy="205197"/>
          </a:xfrm>
        </p:spPr>
        <p:txBody>
          <a:bodyPr lIns="0" tIns="0" rIns="0" bIns="0">
            <a:noAutofit/>
          </a:bodyPr>
          <a:lstStyle>
            <a:lvl1pPr marL="0" indent="0" algn="l">
              <a:buNone/>
              <a:defRPr sz="1000" baseline="0"/>
            </a:lvl1pPr>
            <a:lvl2pPr>
              <a:defRPr sz="1400"/>
            </a:lvl2pPr>
            <a:lvl3pPr>
              <a:defRPr sz="1400"/>
            </a:lvl3pPr>
            <a:lvl4pPr>
              <a:defRPr sz="1400"/>
            </a:lvl4pPr>
            <a:lvl5pPr>
              <a:defRPr sz="1400"/>
            </a:lvl5pPr>
          </a:lstStyle>
          <a:p>
            <a:pPr lvl="0"/>
            <a:r>
              <a:rPr lang="en-US"/>
              <a:t>Data citation</a:t>
            </a:r>
          </a:p>
        </p:txBody>
      </p:sp>
      <p:sp>
        <p:nvSpPr>
          <p:cNvPr id="19" name="TextBox 18"/>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t>NREL</a:t>
            </a:r>
            <a:r>
              <a:rPr lang="en-US" sz="800" baseline="0" dirty="0"/>
              <a:t>    </a:t>
            </a:r>
            <a:r>
              <a:rPr lang="en-US" sz="800" dirty="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p>
        </p:txBody>
      </p:sp>
    </p:spTree>
    <p:extLst>
      <p:ext uri="{BB962C8B-B14F-4D97-AF65-F5344CB8AC3E}">
        <p14:creationId xmlns:p14="http://schemas.microsoft.com/office/powerpoint/2010/main" val="13329696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 Infographic Large Photo">
    <p:spTree>
      <p:nvGrpSpPr>
        <p:cNvPr id="1" name=""/>
        <p:cNvGrpSpPr/>
        <p:nvPr/>
      </p:nvGrpSpPr>
      <p:grpSpPr>
        <a:xfrm>
          <a:off x="0" y="0"/>
          <a:ext cx="0" cy="0"/>
          <a:chOff x="0" y="0"/>
          <a:chExt cx="0" cy="0"/>
        </a:xfrm>
      </p:grpSpPr>
      <p:sp>
        <p:nvSpPr>
          <p:cNvPr id="29" name="Picture Placeholder 28"/>
          <p:cNvSpPr>
            <a:spLocks noGrp="1"/>
          </p:cNvSpPr>
          <p:nvPr>
            <p:ph type="pic" sz="quarter" idx="49" hasCustomPrompt="1"/>
          </p:nvPr>
        </p:nvSpPr>
        <p:spPr>
          <a:xfrm>
            <a:off x="0" y="0"/>
            <a:ext cx="9144000" cy="5143500"/>
          </a:xfrm>
        </p:spPr>
        <p:txBody>
          <a:bodyPr>
            <a:normAutofit/>
          </a:bodyPr>
          <a:lstStyle>
            <a:lvl1pPr marL="0" indent="0" algn="r">
              <a:buNone/>
              <a:defRPr sz="1800"/>
            </a:lvl1pPr>
          </a:lstStyle>
          <a:p>
            <a:r>
              <a:rPr lang="en-US"/>
              <a:t>Insert a large image here</a:t>
            </a:r>
          </a:p>
        </p:txBody>
      </p:sp>
      <p:sp>
        <p:nvSpPr>
          <p:cNvPr id="16" name="Text Placeholder 6"/>
          <p:cNvSpPr>
            <a:spLocks noGrp="1"/>
          </p:cNvSpPr>
          <p:nvPr>
            <p:ph type="body" sz="quarter" idx="40"/>
          </p:nvPr>
        </p:nvSpPr>
        <p:spPr>
          <a:xfrm>
            <a:off x="0" y="2561212"/>
            <a:ext cx="9144000" cy="1983121"/>
          </a:xfrm>
          <a:prstGeom prst="rect">
            <a:avLst/>
          </a:prstGeom>
          <a:solidFill>
            <a:schemeClr val="bg1">
              <a:lumMod val="95000"/>
              <a:alpha val="85000"/>
            </a:schemeClr>
          </a:solidFill>
        </p:spPr>
        <p:txBody>
          <a:bodyPr vert="horz"/>
          <a:lstStyle>
            <a:lvl1pPr marL="0" indent="0" algn="ctr">
              <a:buNone/>
              <a:defRPr sz="100">
                <a:solidFill>
                  <a:srgbClr val="333333"/>
                </a:solidFill>
              </a:defRPr>
            </a:lvl1pPr>
          </a:lstStyle>
          <a:p>
            <a:pPr lvl="0"/>
            <a:r>
              <a:rPr lang="en-US"/>
              <a:t>Edit Master text styles</a:t>
            </a:r>
          </a:p>
        </p:txBody>
      </p:sp>
      <p:sp>
        <p:nvSpPr>
          <p:cNvPr id="17" name="Text Placeholder 3"/>
          <p:cNvSpPr>
            <a:spLocks noGrp="1"/>
          </p:cNvSpPr>
          <p:nvPr>
            <p:ph type="body" sz="quarter" idx="18" hasCustomPrompt="1"/>
          </p:nvPr>
        </p:nvSpPr>
        <p:spPr>
          <a:xfrm>
            <a:off x="468312"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18" name="Text Placeholder 17"/>
          <p:cNvSpPr>
            <a:spLocks noGrp="1"/>
          </p:cNvSpPr>
          <p:nvPr>
            <p:ph type="body" sz="quarter" idx="19" hasCustomPrompt="1"/>
          </p:nvPr>
        </p:nvSpPr>
        <p:spPr>
          <a:xfrm>
            <a:off x="468313"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19" name="Text Placeholder 3"/>
          <p:cNvSpPr>
            <a:spLocks noGrp="1"/>
          </p:cNvSpPr>
          <p:nvPr>
            <p:ph type="body" sz="quarter" idx="41" hasCustomPrompt="1"/>
          </p:nvPr>
        </p:nvSpPr>
        <p:spPr>
          <a:xfrm>
            <a:off x="2194869"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0" name="Text Placeholder 17"/>
          <p:cNvSpPr>
            <a:spLocks noGrp="1"/>
          </p:cNvSpPr>
          <p:nvPr>
            <p:ph type="body" sz="quarter" idx="42" hasCustomPrompt="1"/>
          </p:nvPr>
        </p:nvSpPr>
        <p:spPr>
          <a:xfrm>
            <a:off x="2194870"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1" name="Text Placeholder 3"/>
          <p:cNvSpPr>
            <a:spLocks noGrp="1"/>
          </p:cNvSpPr>
          <p:nvPr>
            <p:ph type="body" sz="quarter" idx="43" hasCustomPrompt="1"/>
          </p:nvPr>
        </p:nvSpPr>
        <p:spPr>
          <a:xfrm>
            <a:off x="3931141"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2" name="Text Placeholder 17"/>
          <p:cNvSpPr>
            <a:spLocks noGrp="1"/>
          </p:cNvSpPr>
          <p:nvPr>
            <p:ph type="body" sz="quarter" idx="44" hasCustomPrompt="1"/>
          </p:nvPr>
        </p:nvSpPr>
        <p:spPr>
          <a:xfrm>
            <a:off x="3931142"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3" name="Text Placeholder 3"/>
          <p:cNvSpPr>
            <a:spLocks noGrp="1"/>
          </p:cNvSpPr>
          <p:nvPr>
            <p:ph type="body" sz="quarter" idx="45" hasCustomPrompt="1"/>
          </p:nvPr>
        </p:nvSpPr>
        <p:spPr>
          <a:xfrm>
            <a:off x="5655659"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4" name="Text Placeholder 17"/>
          <p:cNvSpPr>
            <a:spLocks noGrp="1"/>
          </p:cNvSpPr>
          <p:nvPr>
            <p:ph type="body" sz="quarter" idx="46" hasCustomPrompt="1"/>
          </p:nvPr>
        </p:nvSpPr>
        <p:spPr>
          <a:xfrm>
            <a:off x="5655660"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5" name="Text Placeholder 3"/>
          <p:cNvSpPr>
            <a:spLocks noGrp="1"/>
          </p:cNvSpPr>
          <p:nvPr>
            <p:ph type="body" sz="quarter" idx="47" hasCustomPrompt="1"/>
          </p:nvPr>
        </p:nvSpPr>
        <p:spPr>
          <a:xfrm>
            <a:off x="7336601"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6" name="Text Placeholder 17"/>
          <p:cNvSpPr>
            <a:spLocks noGrp="1"/>
          </p:cNvSpPr>
          <p:nvPr>
            <p:ph type="body" sz="quarter" idx="48" hasCustomPrompt="1"/>
          </p:nvPr>
        </p:nvSpPr>
        <p:spPr>
          <a:xfrm>
            <a:off x="7336602"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32" name="Title 31"/>
          <p:cNvSpPr>
            <a:spLocks noGrp="1"/>
          </p:cNvSpPr>
          <p:nvPr>
            <p:ph type="title" hasCustomPrompt="1"/>
          </p:nvPr>
        </p:nvSpPr>
        <p:spPr>
          <a:xfrm>
            <a:off x="457200" y="0"/>
            <a:ext cx="3213510" cy="1704258"/>
          </a:xfrm>
        </p:spPr>
        <p:txBody>
          <a:bodyPr/>
          <a:lstStyle/>
          <a:p>
            <a:r>
              <a:rPr lang="en-US"/>
              <a:t>Messaging + Blue Infographic Content</a:t>
            </a:r>
          </a:p>
        </p:txBody>
      </p:sp>
      <p:sp>
        <p:nvSpPr>
          <p:cNvPr id="33" name="Picture Placeholder 24"/>
          <p:cNvSpPr>
            <a:spLocks noGrp="1" noChangeAspect="1"/>
          </p:cNvSpPr>
          <p:nvPr>
            <p:ph type="pic" sz="quarter" idx="50" hasCustomPrompt="1"/>
          </p:nvPr>
        </p:nvSpPr>
        <p:spPr>
          <a:xfrm>
            <a:off x="490683"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dirty="0"/>
              <a:t>Insert icon</a:t>
            </a:r>
          </a:p>
        </p:txBody>
      </p:sp>
      <p:sp>
        <p:nvSpPr>
          <p:cNvPr id="35" name="Picture Placeholder 24"/>
          <p:cNvSpPr>
            <a:spLocks noGrp="1" noChangeAspect="1"/>
          </p:cNvSpPr>
          <p:nvPr>
            <p:ph type="pic" sz="quarter" idx="51" hasCustomPrompt="1"/>
          </p:nvPr>
        </p:nvSpPr>
        <p:spPr>
          <a:xfrm>
            <a:off x="2239612"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36" name="Picture Placeholder 24"/>
          <p:cNvSpPr>
            <a:spLocks noGrp="1" noChangeAspect="1"/>
          </p:cNvSpPr>
          <p:nvPr>
            <p:ph type="pic" sz="quarter" idx="52" hasCustomPrompt="1"/>
          </p:nvPr>
        </p:nvSpPr>
        <p:spPr>
          <a:xfrm>
            <a:off x="3926034"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37" name="Picture Placeholder 24"/>
          <p:cNvSpPr>
            <a:spLocks noGrp="1" noChangeAspect="1"/>
          </p:cNvSpPr>
          <p:nvPr>
            <p:ph type="pic" sz="quarter" idx="53" hasCustomPrompt="1"/>
          </p:nvPr>
        </p:nvSpPr>
        <p:spPr>
          <a:xfrm>
            <a:off x="5675688"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38" name="Picture Placeholder 24"/>
          <p:cNvSpPr>
            <a:spLocks noGrp="1" noChangeAspect="1"/>
          </p:cNvSpPr>
          <p:nvPr>
            <p:ph type="pic" sz="quarter" idx="54" hasCustomPrompt="1"/>
          </p:nvPr>
        </p:nvSpPr>
        <p:spPr>
          <a:xfrm>
            <a:off x="7336601"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Tree>
    <p:extLst>
      <p:ext uri="{BB962C8B-B14F-4D97-AF65-F5344CB8AC3E}">
        <p14:creationId xmlns:p14="http://schemas.microsoft.com/office/powerpoint/2010/main" val="39821035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 Infographic Half Photo">
    <p:spTree>
      <p:nvGrpSpPr>
        <p:cNvPr id="1" name=""/>
        <p:cNvGrpSpPr/>
        <p:nvPr/>
      </p:nvGrpSpPr>
      <p:grpSpPr>
        <a:xfrm>
          <a:off x="0" y="0"/>
          <a:ext cx="0" cy="0"/>
          <a:chOff x="0" y="0"/>
          <a:chExt cx="0" cy="0"/>
        </a:xfrm>
      </p:grpSpPr>
      <p:sp>
        <p:nvSpPr>
          <p:cNvPr id="3" name="Picture Placeholder 2"/>
          <p:cNvSpPr>
            <a:spLocks noGrp="1"/>
          </p:cNvSpPr>
          <p:nvPr>
            <p:ph type="pic" sz="quarter" idx="49" hasCustomPrompt="1"/>
          </p:nvPr>
        </p:nvSpPr>
        <p:spPr>
          <a:xfrm>
            <a:off x="0" y="0"/>
            <a:ext cx="9144000" cy="2682875"/>
          </a:xfrm>
          <a:solidFill>
            <a:schemeClr val="bg1">
              <a:lumMod val="85000"/>
            </a:schemeClr>
          </a:solidFill>
        </p:spPr>
        <p:txBody>
          <a:bodyPr>
            <a:normAutofit/>
          </a:bodyPr>
          <a:lstStyle>
            <a:lvl1pPr marL="0" indent="0" algn="r">
              <a:buNone/>
              <a:defRPr sz="1600"/>
            </a:lvl1pPr>
          </a:lstStyle>
          <a:p>
            <a:r>
              <a:rPr lang="en-US" dirty="0"/>
              <a:t>Insert a large image here</a:t>
            </a:r>
          </a:p>
        </p:txBody>
      </p:sp>
      <p:sp>
        <p:nvSpPr>
          <p:cNvPr id="17" name="Text Placeholder 3"/>
          <p:cNvSpPr>
            <a:spLocks noGrp="1"/>
          </p:cNvSpPr>
          <p:nvPr>
            <p:ph type="body" sz="quarter" idx="18" hasCustomPrompt="1"/>
          </p:nvPr>
        </p:nvSpPr>
        <p:spPr>
          <a:xfrm>
            <a:off x="468312"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18" name="Text Placeholder 17"/>
          <p:cNvSpPr>
            <a:spLocks noGrp="1"/>
          </p:cNvSpPr>
          <p:nvPr>
            <p:ph type="body" sz="quarter" idx="19" hasCustomPrompt="1"/>
          </p:nvPr>
        </p:nvSpPr>
        <p:spPr>
          <a:xfrm>
            <a:off x="468313"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19" name="Text Placeholder 3"/>
          <p:cNvSpPr>
            <a:spLocks noGrp="1"/>
          </p:cNvSpPr>
          <p:nvPr>
            <p:ph type="body" sz="quarter" idx="41" hasCustomPrompt="1"/>
          </p:nvPr>
        </p:nvSpPr>
        <p:spPr>
          <a:xfrm>
            <a:off x="2194869"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0" name="Text Placeholder 17"/>
          <p:cNvSpPr>
            <a:spLocks noGrp="1"/>
          </p:cNvSpPr>
          <p:nvPr>
            <p:ph type="body" sz="quarter" idx="42" hasCustomPrompt="1"/>
          </p:nvPr>
        </p:nvSpPr>
        <p:spPr>
          <a:xfrm>
            <a:off x="2194870"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1" name="Text Placeholder 3"/>
          <p:cNvSpPr>
            <a:spLocks noGrp="1"/>
          </p:cNvSpPr>
          <p:nvPr>
            <p:ph type="body" sz="quarter" idx="43" hasCustomPrompt="1"/>
          </p:nvPr>
        </p:nvSpPr>
        <p:spPr>
          <a:xfrm>
            <a:off x="3931141"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2" name="Text Placeholder 17"/>
          <p:cNvSpPr>
            <a:spLocks noGrp="1"/>
          </p:cNvSpPr>
          <p:nvPr>
            <p:ph type="body" sz="quarter" idx="44" hasCustomPrompt="1"/>
          </p:nvPr>
        </p:nvSpPr>
        <p:spPr>
          <a:xfrm>
            <a:off x="3931142"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3" name="Text Placeholder 3"/>
          <p:cNvSpPr>
            <a:spLocks noGrp="1"/>
          </p:cNvSpPr>
          <p:nvPr>
            <p:ph type="body" sz="quarter" idx="45" hasCustomPrompt="1"/>
          </p:nvPr>
        </p:nvSpPr>
        <p:spPr>
          <a:xfrm>
            <a:off x="5655659"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4" name="Text Placeholder 17"/>
          <p:cNvSpPr>
            <a:spLocks noGrp="1"/>
          </p:cNvSpPr>
          <p:nvPr>
            <p:ph type="body" sz="quarter" idx="46" hasCustomPrompt="1"/>
          </p:nvPr>
        </p:nvSpPr>
        <p:spPr>
          <a:xfrm>
            <a:off x="5655660"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5" name="Text Placeholder 3"/>
          <p:cNvSpPr>
            <a:spLocks noGrp="1"/>
          </p:cNvSpPr>
          <p:nvPr>
            <p:ph type="body" sz="quarter" idx="47" hasCustomPrompt="1"/>
          </p:nvPr>
        </p:nvSpPr>
        <p:spPr>
          <a:xfrm>
            <a:off x="7336601" y="3793135"/>
            <a:ext cx="1336675" cy="570668"/>
          </a:xfrm>
          <a:prstGeom prst="rect">
            <a:avLst/>
          </a:prstGeom>
          <a:ln>
            <a:noFill/>
          </a:ln>
        </p:spPr>
        <p:txBody>
          <a:bodyPr vert="horz" lIns="0" tIns="0" rIns="0" bIns="0"/>
          <a:lstStyle>
            <a:lvl1pPr marL="0" indent="0" algn="ctr">
              <a:buNone/>
              <a:defRPr sz="1200" baseline="0">
                <a:solidFill>
                  <a:schemeClr val="tx1"/>
                </a:solidFill>
              </a:defRPr>
            </a:lvl1pPr>
            <a:lvl2pPr marL="457200" indent="0">
              <a:buNone/>
              <a:defRPr sz="1600"/>
            </a:lvl2pPr>
            <a:lvl3pPr marL="914400" indent="0">
              <a:buNone/>
              <a:defRPr sz="1600"/>
            </a:lvl3pPr>
            <a:lvl4pPr marL="1371600" indent="0">
              <a:buNone/>
              <a:defRPr sz="1600"/>
            </a:lvl4pPr>
            <a:lvl5pPr marL="1828800" indent="0">
              <a:buNone/>
              <a:defRPr sz="1600"/>
            </a:lvl5pPr>
          </a:lstStyle>
          <a:p>
            <a:pPr lvl="0"/>
            <a:r>
              <a:rPr lang="en-US"/>
              <a:t>Infographic information goes here</a:t>
            </a:r>
          </a:p>
        </p:txBody>
      </p:sp>
      <p:sp>
        <p:nvSpPr>
          <p:cNvPr id="26" name="Text Placeholder 17"/>
          <p:cNvSpPr>
            <a:spLocks noGrp="1"/>
          </p:cNvSpPr>
          <p:nvPr>
            <p:ph type="body" sz="quarter" idx="48" hasCustomPrompt="1"/>
          </p:nvPr>
        </p:nvSpPr>
        <p:spPr>
          <a:xfrm>
            <a:off x="7336602" y="3389856"/>
            <a:ext cx="1336675" cy="326535"/>
          </a:xfrm>
          <a:prstGeom prst="rect">
            <a:avLst/>
          </a:prstGeom>
        </p:spPr>
        <p:txBody>
          <a:bodyPr vert="horz" lIns="0" tIns="0" rIns="0" bIns="0">
            <a:normAutofit/>
          </a:bodyPr>
          <a:lstStyle>
            <a:lvl1pPr marL="0" indent="0" algn="ctr">
              <a:buNone/>
              <a:defRPr sz="1800" baseline="0">
                <a:solidFill>
                  <a:schemeClr val="tx1"/>
                </a:solidFill>
              </a:defRPr>
            </a:lvl1pPr>
            <a:lvl2pPr marL="457200" indent="0">
              <a:buNone/>
              <a:defRPr sz="2200">
                <a:solidFill>
                  <a:srgbClr val="8DC63F"/>
                </a:solidFill>
              </a:defRPr>
            </a:lvl2pPr>
            <a:lvl3pPr marL="914400" indent="0">
              <a:buNone/>
              <a:defRPr sz="2200">
                <a:solidFill>
                  <a:srgbClr val="8DC63F"/>
                </a:solidFill>
              </a:defRPr>
            </a:lvl3pPr>
            <a:lvl4pPr marL="1371600" indent="0">
              <a:buNone/>
              <a:defRPr sz="2200">
                <a:solidFill>
                  <a:srgbClr val="8DC63F"/>
                </a:solidFill>
              </a:defRPr>
            </a:lvl4pPr>
            <a:lvl5pPr marL="1828800" indent="0">
              <a:buNone/>
              <a:defRPr sz="2200">
                <a:solidFill>
                  <a:srgbClr val="8DC63F"/>
                </a:solidFill>
              </a:defRPr>
            </a:lvl5pPr>
          </a:lstStyle>
          <a:p>
            <a:pPr lvl="0"/>
            <a:r>
              <a:rPr lang="en-US"/>
              <a:t>Emphasis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28" name="Title 31"/>
          <p:cNvSpPr>
            <a:spLocks noGrp="1"/>
          </p:cNvSpPr>
          <p:nvPr>
            <p:ph type="title" hasCustomPrompt="1"/>
          </p:nvPr>
        </p:nvSpPr>
        <p:spPr>
          <a:xfrm>
            <a:off x="457200" y="0"/>
            <a:ext cx="3213510" cy="1704258"/>
          </a:xfrm>
        </p:spPr>
        <p:txBody>
          <a:bodyPr/>
          <a:lstStyle/>
          <a:p>
            <a:r>
              <a:rPr lang="en-US"/>
              <a:t>Messaging + Blue Infographic Content</a:t>
            </a:r>
          </a:p>
        </p:txBody>
      </p:sp>
      <p:sp>
        <p:nvSpPr>
          <p:cNvPr id="39" name="Picture Placeholder 24"/>
          <p:cNvSpPr>
            <a:spLocks noGrp="1" noChangeAspect="1"/>
          </p:cNvSpPr>
          <p:nvPr>
            <p:ph type="pic" sz="quarter" idx="50" hasCustomPrompt="1"/>
          </p:nvPr>
        </p:nvSpPr>
        <p:spPr>
          <a:xfrm>
            <a:off x="490683"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dirty="0"/>
              <a:t>Insert icon</a:t>
            </a:r>
          </a:p>
        </p:txBody>
      </p:sp>
      <p:sp>
        <p:nvSpPr>
          <p:cNvPr id="40" name="Picture Placeholder 24"/>
          <p:cNvSpPr>
            <a:spLocks noGrp="1" noChangeAspect="1"/>
          </p:cNvSpPr>
          <p:nvPr>
            <p:ph type="pic" sz="quarter" idx="51" hasCustomPrompt="1"/>
          </p:nvPr>
        </p:nvSpPr>
        <p:spPr>
          <a:xfrm>
            <a:off x="2239612"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41" name="Picture Placeholder 24"/>
          <p:cNvSpPr>
            <a:spLocks noGrp="1" noChangeAspect="1"/>
          </p:cNvSpPr>
          <p:nvPr>
            <p:ph type="pic" sz="quarter" idx="52" hasCustomPrompt="1"/>
          </p:nvPr>
        </p:nvSpPr>
        <p:spPr>
          <a:xfrm>
            <a:off x="3926034"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42" name="Picture Placeholder 24"/>
          <p:cNvSpPr>
            <a:spLocks noGrp="1" noChangeAspect="1"/>
          </p:cNvSpPr>
          <p:nvPr>
            <p:ph type="pic" sz="quarter" idx="53" hasCustomPrompt="1"/>
          </p:nvPr>
        </p:nvSpPr>
        <p:spPr>
          <a:xfrm>
            <a:off x="5675688"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
        <p:nvSpPr>
          <p:cNvPr id="43" name="Picture Placeholder 24"/>
          <p:cNvSpPr>
            <a:spLocks noGrp="1" noChangeAspect="1"/>
          </p:cNvSpPr>
          <p:nvPr>
            <p:ph type="pic" sz="quarter" idx="54" hasCustomPrompt="1"/>
          </p:nvPr>
        </p:nvSpPr>
        <p:spPr>
          <a:xfrm>
            <a:off x="7336601" y="1962045"/>
            <a:ext cx="1291932" cy="1291928"/>
          </a:xfrm>
          <a:prstGeom prst="ellipse">
            <a:avLst/>
          </a:prstGeom>
          <a:solidFill>
            <a:schemeClr val="accent1"/>
          </a:solidFill>
          <a:ln w="38100">
            <a:solidFill>
              <a:schemeClr val="bg1"/>
            </a:solidFill>
          </a:ln>
        </p:spPr>
        <p:txBody>
          <a:bodyPr vert="horz" lIns="91440" tIns="91440" rIns="91440" bIns="91440" anchor="ctr" anchorCtr="0"/>
          <a:lstStyle>
            <a:lvl1pPr marL="0" indent="0" algn="ctr">
              <a:buNone/>
              <a:defRPr sz="1200">
                <a:solidFill>
                  <a:schemeClr val="bg1"/>
                </a:solidFill>
                <a:effectLst/>
              </a:defRPr>
            </a:lvl1pPr>
          </a:lstStyle>
          <a:p>
            <a:r>
              <a:rPr lang="en-US"/>
              <a:t>Insert icon</a:t>
            </a:r>
          </a:p>
        </p:txBody>
      </p:sp>
    </p:spTree>
    <p:extLst>
      <p:ext uri="{BB962C8B-B14F-4D97-AF65-F5344CB8AC3E}">
        <p14:creationId xmlns:p14="http://schemas.microsoft.com/office/powerpoint/2010/main" val="660572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 Half Photo">
    <p:spTree>
      <p:nvGrpSpPr>
        <p:cNvPr id="1" name=""/>
        <p:cNvGrpSpPr/>
        <p:nvPr/>
      </p:nvGrpSpPr>
      <p:grpSpPr>
        <a:xfrm>
          <a:off x="0" y="0"/>
          <a:ext cx="0" cy="0"/>
          <a:chOff x="0" y="0"/>
          <a:chExt cx="0" cy="0"/>
        </a:xfrm>
      </p:grpSpPr>
      <p:sp>
        <p:nvSpPr>
          <p:cNvPr id="3" name="Picture Placeholder 2"/>
          <p:cNvSpPr>
            <a:spLocks noGrp="1"/>
          </p:cNvSpPr>
          <p:nvPr>
            <p:ph type="pic" sz="quarter" idx="49" hasCustomPrompt="1"/>
          </p:nvPr>
        </p:nvSpPr>
        <p:spPr>
          <a:xfrm>
            <a:off x="0" y="0"/>
            <a:ext cx="9144000" cy="2682875"/>
          </a:xfrm>
          <a:solidFill>
            <a:schemeClr val="bg1">
              <a:lumMod val="85000"/>
            </a:schemeClr>
          </a:solidFill>
        </p:spPr>
        <p:txBody>
          <a:bodyPr>
            <a:normAutofit/>
          </a:bodyPr>
          <a:lstStyle>
            <a:lvl1pPr marL="0" indent="0" algn="r">
              <a:buNone/>
              <a:defRPr sz="1600"/>
            </a:lvl1pPr>
          </a:lstStyle>
          <a:p>
            <a:r>
              <a:rPr lang="en-US" dirty="0"/>
              <a:t>Insert a large image here</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5" name="Text Placeholder 14"/>
          <p:cNvSpPr>
            <a:spLocks noGrp="1"/>
          </p:cNvSpPr>
          <p:nvPr>
            <p:ph type="body" sz="quarter" idx="50" hasCustomPrompt="1"/>
          </p:nvPr>
        </p:nvSpPr>
        <p:spPr>
          <a:xfrm>
            <a:off x="479425" y="2968625"/>
            <a:ext cx="8267686" cy="1738313"/>
          </a:xfrm>
        </p:spPr>
        <p:txBody>
          <a:bodyPr lIns="0" tIns="0" rIns="0" bIns="0">
            <a:no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stStyle>
          <a:p>
            <a:pPr lvl="0"/>
            <a:r>
              <a:rPr lang="en-US"/>
              <a:t>Short Slide Summary</a:t>
            </a:r>
          </a:p>
        </p:txBody>
      </p:sp>
      <p:sp>
        <p:nvSpPr>
          <p:cNvPr id="2" name="Title 1"/>
          <p:cNvSpPr>
            <a:spLocks noGrp="1"/>
          </p:cNvSpPr>
          <p:nvPr>
            <p:ph type="title" hasCustomPrompt="1"/>
          </p:nvPr>
        </p:nvSpPr>
        <p:spPr>
          <a:xfrm>
            <a:off x="0" y="2186187"/>
            <a:ext cx="4936982" cy="497572"/>
          </a:xfrm>
        </p:spPr>
        <p:txBody>
          <a:bodyPr lIns="274320" tIns="91440" bIns="45720">
            <a:spAutoFit/>
          </a:bodyPr>
          <a:lstStyle>
            <a:lvl1pPr algn="l">
              <a:defRPr/>
            </a:lvl1pPr>
          </a:lstStyle>
          <a:p>
            <a:pPr lvl="0"/>
            <a:r>
              <a:rPr lang="en-US"/>
              <a:t>Title: Content Slide</a:t>
            </a:r>
            <a:endParaRPr lang="en-US" dirty="0"/>
          </a:p>
        </p:txBody>
      </p:sp>
    </p:spTree>
    <p:extLst>
      <p:ext uri="{BB962C8B-B14F-4D97-AF65-F5344CB8AC3E}">
        <p14:creationId xmlns:p14="http://schemas.microsoft.com/office/powerpoint/2010/main" val="16385361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Content Slide - Half Blue - Half Photo">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4" name="Rectangle 3">
            <a:extLst>
              <a:ext uri="{FF2B5EF4-FFF2-40B4-BE49-F238E27FC236}">
                <a16:creationId xmlns:a16="http://schemas.microsoft.com/office/drawing/2014/main" id="{613C7420-D1E3-2748-83F1-0C3F1C99A95C}"/>
              </a:ext>
            </a:extLst>
          </p:cNvPr>
          <p:cNvSpPr/>
          <p:nvPr userDrawn="1"/>
        </p:nvSpPr>
        <p:spPr>
          <a:xfrm>
            <a:off x="0" y="3204446"/>
            <a:ext cx="9144000" cy="1939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479425" y="3536950"/>
            <a:ext cx="3308350" cy="1096963"/>
          </a:xfrm>
        </p:spPr>
        <p:txBody>
          <a:bodyPr lIns="0" tIns="0" rIns="0" bIns="0">
            <a:noAutofit/>
          </a:bodyPr>
          <a:lstStyle>
            <a:lvl1pPr marL="0" indent="0">
              <a:spcBef>
                <a:spcPts val="0"/>
              </a:spcBef>
              <a:buNone/>
              <a:defRPr sz="28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4104657" y="3536950"/>
            <a:ext cx="4642454" cy="1096963"/>
          </a:xfrm>
        </p:spPr>
        <p:txBody>
          <a:bodyPr lIns="0" tIns="73152" rIns="0" bIns="0">
            <a:noAutofit/>
          </a:bodyPr>
          <a:lstStyle>
            <a:lvl1pPr marL="0" indent="0">
              <a:buNone/>
              <a:defRPr sz="2000" b="0">
                <a:solidFill>
                  <a:schemeClr val="bg1"/>
                </a:solidFill>
              </a:defRPr>
            </a:lvl1pPr>
          </a:lstStyle>
          <a:p>
            <a:pPr lvl="0"/>
            <a:r>
              <a:rPr lang="en-US" dirty="0"/>
              <a:t>Supporting body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NREL</a:t>
            </a:r>
            <a:r>
              <a:rPr lang="en-US" sz="800" baseline="0" dirty="0">
                <a:solidFill>
                  <a:schemeClr val="bg1"/>
                </a:solidFill>
              </a:rPr>
              <a:t>    </a:t>
            </a:r>
            <a:r>
              <a:rPr lang="en-US" sz="800" dirty="0">
                <a:solidFill>
                  <a:schemeClr val="bg1"/>
                </a:solidFill>
              </a:rPr>
              <a:t>|    </a:t>
            </a:r>
            <a:fld id="{BFD71CF8-5198-8441-A7C0-DC22FD64CBE4}" type="slidenum">
              <a:rPr lang="en-US" sz="800">
                <a:solidFill>
                  <a:schemeClr val="bg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bg1"/>
              </a:solidFill>
            </a:endParaRPr>
          </a:p>
        </p:txBody>
      </p:sp>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0" y="0"/>
            <a:ext cx="9144000" cy="3205163"/>
          </a:xfrm>
          <a:solidFill>
            <a:schemeClr val="bg1">
              <a:lumMod val="95000"/>
            </a:schemeClr>
          </a:solidFill>
        </p:spPr>
        <p:txBody>
          <a:bodyPr/>
          <a:lstStyle>
            <a:lvl1pPr marL="0" indent="0" algn="ctr">
              <a:buNone/>
              <a:defRPr/>
            </a:lvl1pPr>
          </a:lstStyle>
          <a:p>
            <a:r>
              <a:rPr lang="en-US" dirty="0"/>
              <a:t>Insert Photo or Graphic</a:t>
            </a:r>
          </a:p>
        </p:txBody>
      </p:sp>
    </p:spTree>
    <p:extLst>
      <p:ext uri="{BB962C8B-B14F-4D97-AF65-F5344CB8AC3E}">
        <p14:creationId xmlns:p14="http://schemas.microsoft.com/office/powerpoint/2010/main" val="23678645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ontent Slide - Half Blue 1">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4" name="Rectangle 3">
            <a:extLst>
              <a:ext uri="{FF2B5EF4-FFF2-40B4-BE49-F238E27FC236}">
                <a16:creationId xmlns:a16="http://schemas.microsoft.com/office/drawing/2014/main" id="{613C7420-D1E3-2748-83F1-0C3F1C99A95C}"/>
              </a:ext>
            </a:extLst>
          </p:cNvPr>
          <p:cNvSpPr/>
          <p:nvPr userDrawn="1"/>
        </p:nvSpPr>
        <p:spPr>
          <a:xfrm>
            <a:off x="0" y="3204446"/>
            <a:ext cx="9144000" cy="1939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479425" y="3536950"/>
            <a:ext cx="3308350" cy="1096963"/>
          </a:xfrm>
        </p:spPr>
        <p:txBody>
          <a:bodyPr lIns="0" tIns="0" rIns="0" bIns="0">
            <a:noAutofit/>
          </a:bodyPr>
          <a:lstStyle>
            <a:lvl1pPr marL="0" indent="0">
              <a:spcBef>
                <a:spcPts val="0"/>
              </a:spcBef>
              <a:buNone/>
              <a:defRPr sz="28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4104657" y="3536950"/>
            <a:ext cx="4642454" cy="1096963"/>
          </a:xfrm>
        </p:spPr>
        <p:txBody>
          <a:bodyPr lIns="0" tIns="73152" rIns="0" bIns="0">
            <a:noAutofit/>
          </a:bodyPr>
          <a:lstStyle>
            <a:lvl1pPr marL="0" indent="0">
              <a:buNone/>
              <a:defRPr sz="2000" b="0">
                <a:solidFill>
                  <a:schemeClr val="bg1"/>
                </a:solidFill>
              </a:defRPr>
            </a:lvl1pPr>
          </a:lstStyle>
          <a:p>
            <a:pPr lvl="0"/>
            <a:r>
              <a:rPr lang="en-US" dirty="0"/>
              <a:t>Supporting body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NREL</a:t>
            </a:r>
            <a:r>
              <a:rPr lang="en-US" sz="800" baseline="0" dirty="0">
                <a:solidFill>
                  <a:schemeClr val="bg1"/>
                </a:solidFill>
              </a:rPr>
              <a:t>    </a:t>
            </a:r>
            <a:r>
              <a:rPr lang="en-US" sz="800" dirty="0">
                <a:solidFill>
                  <a:schemeClr val="bg1"/>
                </a:solidFill>
              </a:rPr>
              <a:t>|    </a:t>
            </a:r>
            <a:fld id="{BFD71CF8-5198-8441-A7C0-DC22FD64CBE4}" type="slidenum">
              <a:rPr lang="en-US" sz="800">
                <a:solidFill>
                  <a:schemeClr val="bg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bg1"/>
              </a:solidFill>
            </a:endParaRPr>
          </a:p>
        </p:txBody>
      </p:sp>
      <p:sp>
        <p:nvSpPr>
          <p:cNvPr id="10" name="Rectangle 9">
            <a:extLst>
              <a:ext uri="{FF2B5EF4-FFF2-40B4-BE49-F238E27FC236}">
                <a16:creationId xmlns:a16="http://schemas.microsoft.com/office/drawing/2014/main" id="{D0F8E801-C21C-E943-9A0D-715C66D645FB}"/>
              </a:ext>
            </a:extLst>
          </p:cNvPr>
          <p:cNvSpPr/>
          <p:nvPr userDrawn="1"/>
        </p:nvSpPr>
        <p:spPr>
          <a:xfrm>
            <a:off x="0" y="0"/>
            <a:ext cx="9144000" cy="3204446"/>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7">
            <a:extLst>
              <a:ext uri="{FF2B5EF4-FFF2-40B4-BE49-F238E27FC236}">
                <a16:creationId xmlns:a16="http://schemas.microsoft.com/office/drawing/2014/main" id="{5870EDA1-21F4-9543-B426-B99B5785504E}"/>
              </a:ext>
            </a:extLst>
          </p:cNvPr>
          <p:cNvSpPr>
            <a:spLocks noGrp="1"/>
          </p:cNvSpPr>
          <p:nvPr>
            <p:ph type="body" sz="quarter" idx="53" hasCustomPrompt="1"/>
          </p:nvPr>
        </p:nvSpPr>
        <p:spPr>
          <a:xfrm>
            <a:off x="479425" y="583079"/>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29658375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Content Slide - Half Blue 2">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4" name="Rectangle 3">
            <a:extLst>
              <a:ext uri="{FF2B5EF4-FFF2-40B4-BE49-F238E27FC236}">
                <a16:creationId xmlns:a16="http://schemas.microsoft.com/office/drawing/2014/main" id="{613C7420-D1E3-2748-83F1-0C3F1C99A95C}"/>
              </a:ext>
            </a:extLst>
          </p:cNvPr>
          <p:cNvSpPr/>
          <p:nvPr userDrawn="1"/>
        </p:nvSpPr>
        <p:spPr>
          <a:xfrm>
            <a:off x="0" y="3204446"/>
            <a:ext cx="9144000" cy="1939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479425" y="3536950"/>
            <a:ext cx="3308350" cy="1096963"/>
          </a:xfrm>
        </p:spPr>
        <p:txBody>
          <a:bodyPr lIns="0" tIns="0" rIns="0" bIns="0">
            <a:noAutofit/>
          </a:bodyPr>
          <a:lstStyle>
            <a:lvl1pPr marL="0" indent="0">
              <a:spcBef>
                <a:spcPts val="0"/>
              </a:spcBef>
              <a:buNone/>
              <a:defRPr sz="28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4104657" y="3536950"/>
            <a:ext cx="4642454" cy="1096963"/>
          </a:xfrm>
        </p:spPr>
        <p:txBody>
          <a:bodyPr lIns="0" tIns="73152" rIns="0" bIns="0">
            <a:noAutofit/>
          </a:bodyPr>
          <a:lstStyle>
            <a:lvl1pPr marL="0" indent="0">
              <a:buNone/>
              <a:defRPr sz="2000" b="0">
                <a:solidFill>
                  <a:schemeClr val="bg1"/>
                </a:solidFill>
              </a:defRPr>
            </a:lvl1pPr>
          </a:lstStyle>
          <a:p>
            <a:pPr lvl="0"/>
            <a:r>
              <a:rPr lang="en-US" dirty="0"/>
              <a:t>Supporting body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NREL</a:t>
            </a:r>
            <a:r>
              <a:rPr lang="en-US" sz="800" baseline="0" dirty="0">
                <a:solidFill>
                  <a:schemeClr val="bg1"/>
                </a:solidFill>
              </a:rPr>
              <a:t>    </a:t>
            </a:r>
            <a:r>
              <a:rPr lang="en-US" sz="800" dirty="0">
                <a:solidFill>
                  <a:schemeClr val="bg1"/>
                </a:solidFill>
              </a:rPr>
              <a:t>|    </a:t>
            </a:r>
            <a:fld id="{BFD71CF8-5198-8441-A7C0-DC22FD64CBE4}" type="slidenum">
              <a:rPr lang="en-US" sz="800">
                <a:solidFill>
                  <a:schemeClr val="bg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bg1"/>
              </a:solidFill>
            </a:endParaRPr>
          </a:p>
        </p:txBody>
      </p:sp>
      <p:sp>
        <p:nvSpPr>
          <p:cNvPr id="7" name="Text Placeholder 7">
            <a:extLst>
              <a:ext uri="{FF2B5EF4-FFF2-40B4-BE49-F238E27FC236}">
                <a16:creationId xmlns:a16="http://schemas.microsoft.com/office/drawing/2014/main" id="{2736CC6A-2FA9-E242-A5D0-FCF48179A1F7}"/>
              </a:ext>
            </a:extLst>
          </p:cNvPr>
          <p:cNvSpPr>
            <a:spLocks noGrp="1"/>
          </p:cNvSpPr>
          <p:nvPr>
            <p:ph type="body" sz="quarter" idx="53" hasCustomPrompt="1"/>
          </p:nvPr>
        </p:nvSpPr>
        <p:spPr>
          <a:xfrm>
            <a:off x="479425" y="583079"/>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2814080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Full Photo">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6949" cy="5143500"/>
          </a:xfrm>
          <a:prstGeom prst="rect">
            <a:avLst/>
          </a:prstGeom>
        </p:spPr>
      </p:pic>
      <p:sp>
        <p:nvSpPr>
          <p:cNvPr id="8" name="Text Placeholder 7"/>
          <p:cNvSpPr>
            <a:spLocks noGrp="1"/>
          </p:cNvSpPr>
          <p:nvPr>
            <p:ph type="body" sz="quarter" idx="10" hasCustomPrompt="1"/>
          </p:nvPr>
        </p:nvSpPr>
        <p:spPr>
          <a:xfrm>
            <a:off x="3736975" y="1504827"/>
            <a:ext cx="5393498" cy="1095516"/>
          </a:xfrm>
          <a:solidFill>
            <a:schemeClr val="accent1">
              <a:alpha val="75000"/>
            </a:schemeClr>
          </a:solidFill>
        </p:spPr>
        <p:txBody>
          <a:bodyPr lIns="182880" tIns="137160" rIns="182880" bIns="137160" anchor="ctr" anchorCtr="0">
            <a:noAutofit/>
          </a:bodyPr>
          <a:lstStyle>
            <a:lvl1pPr marL="0" indent="0">
              <a:lnSpc>
                <a:spcPts val="2800"/>
              </a:lnSpc>
              <a:buNone/>
              <a:defRPr sz="3000">
                <a:solidFill>
                  <a:schemeClr val="bg1"/>
                </a:solidFill>
              </a:defRPr>
            </a:lvl1pPr>
          </a:lstStyle>
          <a:p>
            <a:pPr lvl="0"/>
            <a:r>
              <a:rPr lang="en-US"/>
              <a:t>Title</a:t>
            </a:r>
          </a:p>
        </p:txBody>
      </p:sp>
      <p:sp>
        <p:nvSpPr>
          <p:cNvPr id="15" name="Text Placeholder 14"/>
          <p:cNvSpPr>
            <a:spLocks noGrp="1"/>
          </p:cNvSpPr>
          <p:nvPr>
            <p:ph type="body" sz="quarter" idx="11" hasCustomPrompt="1"/>
          </p:nvPr>
        </p:nvSpPr>
        <p:spPr>
          <a:xfrm>
            <a:off x="3736975" y="2744787"/>
            <a:ext cx="4322763" cy="1101551"/>
          </a:xfrm>
          <a:solidFill>
            <a:schemeClr val="accent1">
              <a:alpha val="75000"/>
            </a:schemeClr>
          </a:solidFill>
        </p:spPr>
        <p:txBody>
          <a:bodyPr lIns="182880" tIns="137160" rIns="182880" bIns="137160" anchor="ctr" anchorCtr="0">
            <a:noAutofit/>
          </a:bodyPr>
          <a:lstStyle>
            <a:lvl1pPr marL="0" indent="0">
              <a:lnSpc>
                <a:spcPts val="1760"/>
              </a:lnSpc>
              <a:spcBef>
                <a:spcPts val="400"/>
              </a:spcBef>
              <a:buNone/>
              <a:defRPr sz="18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Presenter Name</a:t>
            </a:r>
          </a:p>
          <a:p>
            <a:pPr lvl="0"/>
            <a:r>
              <a:rPr lang="en-US" dirty="0"/>
              <a:t>Venue or Organization</a:t>
            </a:r>
          </a:p>
          <a:p>
            <a:pPr lvl="0"/>
            <a:r>
              <a:rPr lang="en-US" dirty="0"/>
              <a:t>Date</a:t>
            </a:r>
          </a:p>
        </p:txBody>
      </p:sp>
      <p:pic>
        <p:nvPicPr>
          <p:cNvPr id="7" name="Graphic 6">
            <a:extLst>
              <a:ext uri="{FF2B5EF4-FFF2-40B4-BE49-F238E27FC236}">
                <a16:creationId xmlns:a16="http://schemas.microsoft.com/office/drawing/2014/main" id="{465B8CD2-BF47-094F-B614-5CEAE71B3F34}"/>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7454" y="0"/>
            <a:ext cx="2331892" cy="1092307"/>
          </a:xfrm>
          <a:prstGeom prst="rect">
            <a:avLst/>
          </a:prstGeom>
        </p:spPr>
      </p:pic>
    </p:spTree>
    <p:extLst>
      <p:ext uri="{BB962C8B-B14F-4D97-AF65-F5344CB8AC3E}">
        <p14:creationId xmlns:p14="http://schemas.microsoft.com/office/powerpoint/2010/main" val="13933316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_Content Slide - Half Blue 1">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4" name="Rectangle 3">
            <a:extLst>
              <a:ext uri="{FF2B5EF4-FFF2-40B4-BE49-F238E27FC236}">
                <a16:creationId xmlns:a16="http://schemas.microsoft.com/office/drawing/2014/main" id="{613C7420-D1E3-2748-83F1-0C3F1C99A95C}"/>
              </a:ext>
            </a:extLst>
          </p:cNvPr>
          <p:cNvSpPr/>
          <p:nvPr userDrawn="1"/>
        </p:nvSpPr>
        <p:spPr>
          <a:xfrm>
            <a:off x="0" y="4152614"/>
            <a:ext cx="9144000" cy="99088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479425" y="4319771"/>
            <a:ext cx="3308350" cy="481299"/>
          </a:xfrm>
        </p:spPr>
        <p:txBody>
          <a:bodyPr lIns="0" tIns="0" rIns="0" bIns="0">
            <a:noAutofit/>
          </a:bodyPr>
          <a:lstStyle>
            <a:lvl1pPr marL="0" indent="0">
              <a:spcBef>
                <a:spcPts val="0"/>
              </a:spcBef>
              <a:buNone/>
              <a:defRPr sz="28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4104657" y="4319771"/>
            <a:ext cx="4642454" cy="481299"/>
          </a:xfrm>
        </p:spPr>
        <p:txBody>
          <a:bodyPr lIns="0" tIns="73152" rIns="0" bIns="0">
            <a:noAutofit/>
          </a:bodyPr>
          <a:lstStyle>
            <a:lvl1pPr marL="0" indent="0">
              <a:buNone/>
              <a:defRPr sz="2000" b="0">
                <a:solidFill>
                  <a:schemeClr val="bg1"/>
                </a:solidFill>
              </a:defRPr>
            </a:lvl1pPr>
          </a:lstStyle>
          <a:p>
            <a:pPr lvl="0"/>
            <a:r>
              <a:rPr lang="en-US" dirty="0"/>
              <a:t>Supporting body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NREL</a:t>
            </a:r>
            <a:r>
              <a:rPr lang="en-US" sz="800" baseline="0" dirty="0">
                <a:solidFill>
                  <a:schemeClr val="bg1"/>
                </a:solidFill>
              </a:rPr>
              <a:t>    </a:t>
            </a:r>
            <a:r>
              <a:rPr lang="en-US" sz="800" dirty="0">
                <a:solidFill>
                  <a:schemeClr val="bg1"/>
                </a:solidFill>
              </a:rPr>
              <a:t>|    </a:t>
            </a:r>
            <a:fld id="{BFD71CF8-5198-8441-A7C0-DC22FD64CBE4}" type="slidenum">
              <a:rPr lang="en-US" sz="800">
                <a:solidFill>
                  <a:schemeClr val="bg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bg1"/>
              </a:solidFill>
            </a:endParaRPr>
          </a:p>
        </p:txBody>
      </p:sp>
      <p:sp>
        <p:nvSpPr>
          <p:cNvPr id="10" name="Rectangle 9">
            <a:extLst>
              <a:ext uri="{FF2B5EF4-FFF2-40B4-BE49-F238E27FC236}">
                <a16:creationId xmlns:a16="http://schemas.microsoft.com/office/drawing/2014/main" id="{D0F8E801-C21C-E943-9A0D-715C66D645FB}"/>
              </a:ext>
            </a:extLst>
          </p:cNvPr>
          <p:cNvSpPr/>
          <p:nvPr userDrawn="1"/>
        </p:nvSpPr>
        <p:spPr>
          <a:xfrm>
            <a:off x="0" y="0"/>
            <a:ext cx="9144000" cy="4152614"/>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 Placeholder 7">
            <a:extLst>
              <a:ext uri="{FF2B5EF4-FFF2-40B4-BE49-F238E27FC236}">
                <a16:creationId xmlns:a16="http://schemas.microsoft.com/office/drawing/2014/main" id="{5870EDA1-21F4-9543-B426-B99B5785504E}"/>
              </a:ext>
            </a:extLst>
          </p:cNvPr>
          <p:cNvSpPr>
            <a:spLocks noGrp="1"/>
          </p:cNvSpPr>
          <p:nvPr>
            <p:ph type="body" sz="quarter" idx="53" hasCustomPrompt="1"/>
          </p:nvPr>
        </p:nvSpPr>
        <p:spPr>
          <a:xfrm>
            <a:off x="479425" y="583079"/>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37697994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ontent Slide - Half Blue 1">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4" name="Rectangle 3">
            <a:extLst>
              <a:ext uri="{FF2B5EF4-FFF2-40B4-BE49-F238E27FC236}">
                <a16:creationId xmlns:a16="http://schemas.microsoft.com/office/drawing/2014/main" id="{613C7420-D1E3-2748-83F1-0C3F1C99A95C}"/>
              </a:ext>
            </a:extLst>
          </p:cNvPr>
          <p:cNvSpPr/>
          <p:nvPr userDrawn="1"/>
        </p:nvSpPr>
        <p:spPr>
          <a:xfrm>
            <a:off x="0" y="4152614"/>
            <a:ext cx="9144000" cy="99088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479425" y="4319771"/>
            <a:ext cx="3308350" cy="481299"/>
          </a:xfrm>
        </p:spPr>
        <p:txBody>
          <a:bodyPr lIns="0" tIns="0" rIns="0" bIns="0">
            <a:noAutofit/>
          </a:bodyPr>
          <a:lstStyle>
            <a:lvl1pPr marL="0" indent="0">
              <a:spcBef>
                <a:spcPts val="0"/>
              </a:spcBef>
              <a:buNone/>
              <a:defRPr sz="28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4104657" y="4319771"/>
            <a:ext cx="4642454" cy="481299"/>
          </a:xfrm>
        </p:spPr>
        <p:txBody>
          <a:bodyPr lIns="0" tIns="73152" rIns="0" bIns="0">
            <a:noAutofit/>
          </a:bodyPr>
          <a:lstStyle>
            <a:lvl1pPr marL="0" indent="0">
              <a:buNone/>
              <a:defRPr sz="2000" b="0">
                <a:solidFill>
                  <a:schemeClr val="bg1"/>
                </a:solidFill>
              </a:defRPr>
            </a:lvl1pPr>
          </a:lstStyle>
          <a:p>
            <a:pPr lvl="0"/>
            <a:r>
              <a:rPr lang="en-US" dirty="0"/>
              <a:t>Supporting body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bg1"/>
                </a:solidFill>
              </a:rPr>
              <a:t>NREL</a:t>
            </a:r>
            <a:r>
              <a:rPr lang="en-US" sz="800" baseline="0" dirty="0">
                <a:solidFill>
                  <a:schemeClr val="bg1"/>
                </a:solidFill>
              </a:rPr>
              <a:t>    </a:t>
            </a:r>
            <a:r>
              <a:rPr lang="en-US" sz="800" dirty="0">
                <a:solidFill>
                  <a:schemeClr val="bg1"/>
                </a:solidFill>
              </a:rPr>
              <a:t>|    </a:t>
            </a:r>
            <a:fld id="{BFD71CF8-5198-8441-A7C0-DC22FD64CBE4}" type="slidenum">
              <a:rPr lang="en-US" sz="800">
                <a:solidFill>
                  <a:schemeClr val="bg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bg1"/>
              </a:solidFill>
            </a:endParaRPr>
          </a:p>
        </p:txBody>
      </p:sp>
      <p:sp>
        <p:nvSpPr>
          <p:cNvPr id="11" name="Text Placeholder 7">
            <a:extLst>
              <a:ext uri="{FF2B5EF4-FFF2-40B4-BE49-F238E27FC236}">
                <a16:creationId xmlns:a16="http://schemas.microsoft.com/office/drawing/2014/main" id="{5870EDA1-21F4-9543-B426-B99B5785504E}"/>
              </a:ext>
            </a:extLst>
          </p:cNvPr>
          <p:cNvSpPr>
            <a:spLocks noGrp="1"/>
          </p:cNvSpPr>
          <p:nvPr>
            <p:ph type="body" sz="quarter" idx="53" hasCustomPrompt="1"/>
          </p:nvPr>
        </p:nvSpPr>
        <p:spPr>
          <a:xfrm>
            <a:off x="479425" y="583079"/>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341405768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ontent Slide -  Vertical Blue/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3226702" y="0"/>
            <a:ext cx="5917298" cy="5143500"/>
          </a:xfrm>
          <a:solidFill>
            <a:schemeClr val="bg1">
              <a:lumMod val="95000"/>
            </a:schemeClr>
          </a:solidFill>
        </p:spPr>
        <p:txBody>
          <a:bodyPr/>
          <a:lstStyle>
            <a:lvl1pPr marL="0" indent="0" algn="ctr">
              <a:buNone/>
              <a:defRPr/>
            </a:lvl1pPr>
          </a:lstStyle>
          <a:p>
            <a:r>
              <a:rPr lang="en-US" dirty="0"/>
              <a:t>Insert Photo or Graphic</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0" y="0"/>
            <a:ext cx="3226702"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372234" y="505618"/>
            <a:ext cx="2532807" cy="1096963"/>
          </a:xfrm>
        </p:spPr>
        <p:txBody>
          <a:bodyPr lIns="0" tIns="0" rIns="0" bIns="0">
            <a:noAutofit/>
          </a:bodyPr>
          <a:lstStyle>
            <a:lvl1pPr marL="0" indent="0">
              <a:spcBef>
                <a:spcPts val="0"/>
              </a:spcBef>
              <a:buNone/>
              <a:defRPr sz="24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372234" y="3565927"/>
            <a:ext cx="2532807" cy="1096963"/>
          </a:xfrm>
        </p:spPr>
        <p:txBody>
          <a:bodyPr lIns="0" tIns="0" rIns="0" bIns="0" anchor="b">
            <a:noAutofit/>
          </a:bodyPr>
          <a:lstStyle>
            <a:lvl1pPr marL="0" indent="0">
              <a:buNone/>
              <a:defRPr sz="1800" b="0">
                <a:solidFill>
                  <a:schemeClr val="bg1"/>
                </a:solidFill>
              </a:defRPr>
            </a:lvl1pPr>
          </a:lstStyle>
          <a:p>
            <a:pPr lvl="0"/>
            <a:r>
              <a:rPr lang="en-US" dirty="0"/>
              <a:t>Supporting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Tree>
    <p:extLst>
      <p:ext uri="{BB962C8B-B14F-4D97-AF65-F5344CB8AC3E}">
        <p14:creationId xmlns:p14="http://schemas.microsoft.com/office/powerpoint/2010/main" val="377114999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4_Content Slide -  Vertical Blue/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1499347" y="0"/>
            <a:ext cx="7644653" cy="5143500"/>
          </a:xfrm>
          <a:solidFill>
            <a:schemeClr val="bg1">
              <a:lumMod val="95000"/>
            </a:schemeClr>
          </a:solidFill>
        </p:spPr>
        <p:txBody>
          <a:bodyPr/>
          <a:lstStyle>
            <a:lvl1pPr marL="0" indent="0" algn="ctr">
              <a:buNone/>
              <a:defRPr/>
            </a:lvl1pPr>
          </a:lstStyle>
          <a:p>
            <a:r>
              <a:rPr lang="en-US" dirty="0"/>
              <a:t>Insert Photo or Graphic</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1" y="0"/>
            <a:ext cx="1499616"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286048" y="505618"/>
            <a:ext cx="985919" cy="1096963"/>
          </a:xfrm>
        </p:spPr>
        <p:txBody>
          <a:bodyPr lIns="0" tIns="0" rIns="0" bIns="0">
            <a:noAutofit/>
          </a:bodyPr>
          <a:lstStyle>
            <a:lvl1pPr marL="0" indent="0">
              <a:spcBef>
                <a:spcPts val="0"/>
              </a:spcBef>
              <a:buNone/>
              <a:defRPr sz="1800" b="0">
                <a:solidFill>
                  <a:schemeClr val="bg1"/>
                </a:solidFill>
              </a:defRPr>
            </a:lvl1pPr>
          </a:lstStyle>
          <a:p>
            <a:pPr lvl="0"/>
            <a:r>
              <a:rPr lang="en-US" dirty="0"/>
              <a:t>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Tree>
    <p:extLst>
      <p:ext uri="{BB962C8B-B14F-4D97-AF65-F5344CB8AC3E}">
        <p14:creationId xmlns:p14="http://schemas.microsoft.com/office/powerpoint/2010/main" val="342523171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7_Content Slide -  Vertical Blue/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749807" y="0"/>
            <a:ext cx="8394193" cy="5143500"/>
          </a:xfrm>
          <a:solidFill>
            <a:schemeClr val="bg1">
              <a:lumMod val="95000"/>
            </a:schemeClr>
          </a:solidFill>
        </p:spPr>
        <p:txBody>
          <a:bodyPr/>
          <a:lstStyle>
            <a:lvl1pPr marL="0" indent="0" algn="ctr">
              <a:buNone/>
              <a:defRPr/>
            </a:lvl1pPr>
          </a:lstStyle>
          <a:p>
            <a:r>
              <a:rPr lang="en-US" dirty="0"/>
              <a:t>Insert Photo or Graphic</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1" y="0"/>
            <a:ext cx="74980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Tree>
    <p:extLst>
      <p:ext uri="{BB962C8B-B14F-4D97-AF65-F5344CB8AC3E}">
        <p14:creationId xmlns:p14="http://schemas.microsoft.com/office/powerpoint/2010/main" val="31503019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Content Slide -  Vertical Blue/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08AC53-C403-F042-A661-2863C5AB400C}"/>
              </a:ext>
            </a:extLst>
          </p:cNvPr>
          <p:cNvSpPr/>
          <p:nvPr userDrawn="1"/>
        </p:nvSpPr>
        <p:spPr>
          <a:xfrm>
            <a:off x="3226702" y="0"/>
            <a:ext cx="5917298"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0" y="0"/>
            <a:ext cx="3226702"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372234" y="505618"/>
            <a:ext cx="2532807" cy="1096963"/>
          </a:xfrm>
        </p:spPr>
        <p:txBody>
          <a:bodyPr lIns="0" tIns="0" rIns="0" bIns="0">
            <a:noAutofit/>
          </a:bodyPr>
          <a:lstStyle>
            <a:lvl1pPr marL="0" indent="0">
              <a:spcBef>
                <a:spcPts val="0"/>
              </a:spcBef>
              <a:buNone/>
              <a:defRPr sz="24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372234" y="3565927"/>
            <a:ext cx="2532807" cy="1096963"/>
          </a:xfrm>
        </p:spPr>
        <p:txBody>
          <a:bodyPr lIns="0" tIns="0" rIns="0" bIns="0" anchor="b">
            <a:noAutofit/>
          </a:bodyPr>
          <a:lstStyle>
            <a:lvl1pPr marL="0" indent="0">
              <a:buNone/>
              <a:defRPr sz="1800" b="0">
                <a:solidFill>
                  <a:schemeClr val="bg1"/>
                </a:solidFill>
              </a:defRPr>
            </a:lvl1pPr>
          </a:lstStyle>
          <a:p>
            <a:pPr lvl="0"/>
            <a:r>
              <a:rPr lang="en-US" dirty="0"/>
              <a:t>Supporting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63524AE8-F7B5-0E44-8BCA-32443B166DB8}"/>
              </a:ext>
            </a:extLst>
          </p:cNvPr>
          <p:cNvSpPr>
            <a:spLocks noGrp="1"/>
          </p:cNvSpPr>
          <p:nvPr>
            <p:ph type="body" sz="quarter" idx="53" hasCustomPrompt="1"/>
          </p:nvPr>
        </p:nvSpPr>
        <p:spPr>
          <a:xfrm>
            <a:off x="3864124"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28509478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5_Content Slide -  Vertical Blue/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08AC53-C403-F042-A661-2863C5AB400C}"/>
              </a:ext>
            </a:extLst>
          </p:cNvPr>
          <p:cNvSpPr/>
          <p:nvPr userDrawn="1"/>
        </p:nvSpPr>
        <p:spPr>
          <a:xfrm>
            <a:off x="1499614" y="0"/>
            <a:ext cx="7644385"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63524AE8-F7B5-0E44-8BCA-32443B166DB8}"/>
              </a:ext>
            </a:extLst>
          </p:cNvPr>
          <p:cNvSpPr>
            <a:spLocks noGrp="1"/>
          </p:cNvSpPr>
          <p:nvPr>
            <p:ph type="body" sz="quarter" idx="53" hasCustomPrompt="1"/>
          </p:nvPr>
        </p:nvSpPr>
        <p:spPr>
          <a:xfrm>
            <a:off x="2137037"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12" name="Rectangle 11">
            <a:extLst>
              <a:ext uri="{FF2B5EF4-FFF2-40B4-BE49-F238E27FC236}">
                <a16:creationId xmlns:a16="http://schemas.microsoft.com/office/drawing/2014/main" id="{88E2A80C-EB6E-8C4C-AB43-79FC52672C2F}"/>
              </a:ext>
            </a:extLst>
          </p:cNvPr>
          <p:cNvSpPr/>
          <p:nvPr userDrawn="1"/>
        </p:nvSpPr>
        <p:spPr>
          <a:xfrm>
            <a:off x="-1" y="0"/>
            <a:ext cx="1499616"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7">
            <a:extLst>
              <a:ext uri="{FF2B5EF4-FFF2-40B4-BE49-F238E27FC236}">
                <a16:creationId xmlns:a16="http://schemas.microsoft.com/office/drawing/2014/main" id="{7B2998EE-741E-8640-80ED-7C22B48449F9}"/>
              </a:ext>
            </a:extLst>
          </p:cNvPr>
          <p:cNvSpPr>
            <a:spLocks noGrp="1"/>
          </p:cNvSpPr>
          <p:nvPr>
            <p:ph type="body" sz="quarter" idx="51" hasCustomPrompt="1"/>
          </p:nvPr>
        </p:nvSpPr>
        <p:spPr>
          <a:xfrm>
            <a:off x="286048" y="505618"/>
            <a:ext cx="985919" cy="1096963"/>
          </a:xfrm>
        </p:spPr>
        <p:txBody>
          <a:bodyPr lIns="0" tIns="0" rIns="0" bIns="0">
            <a:noAutofit/>
          </a:bodyPr>
          <a:lstStyle>
            <a:lvl1pPr marL="0" indent="0">
              <a:spcBef>
                <a:spcPts val="0"/>
              </a:spcBef>
              <a:buNone/>
              <a:defRPr sz="1800" b="0">
                <a:solidFill>
                  <a:schemeClr val="bg1"/>
                </a:solidFill>
              </a:defRPr>
            </a:lvl1pPr>
          </a:lstStyle>
          <a:p>
            <a:pPr lvl="0"/>
            <a:r>
              <a:rPr lang="en-US" dirty="0"/>
              <a:t>text</a:t>
            </a:r>
          </a:p>
        </p:txBody>
      </p:sp>
    </p:spTree>
    <p:extLst>
      <p:ext uri="{BB962C8B-B14F-4D97-AF65-F5344CB8AC3E}">
        <p14:creationId xmlns:p14="http://schemas.microsoft.com/office/powerpoint/2010/main" val="6939404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8_Content Slide -  Vertical Blue/photo">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808AC53-C403-F042-A661-2863C5AB400C}"/>
              </a:ext>
            </a:extLst>
          </p:cNvPr>
          <p:cNvSpPr/>
          <p:nvPr userDrawn="1"/>
        </p:nvSpPr>
        <p:spPr>
          <a:xfrm>
            <a:off x="749807" y="0"/>
            <a:ext cx="8394193" cy="51435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63524AE8-F7B5-0E44-8BCA-32443B166DB8}"/>
              </a:ext>
            </a:extLst>
          </p:cNvPr>
          <p:cNvSpPr>
            <a:spLocks noGrp="1"/>
          </p:cNvSpPr>
          <p:nvPr>
            <p:ph type="body" sz="quarter" idx="53" hasCustomPrompt="1"/>
          </p:nvPr>
        </p:nvSpPr>
        <p:spPr>
          <a:xfrm>
            <a:off x="1387230"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8" name="Rectangle 7">
            <a:extLst>
              <a:ext uri="{FF2B5EF4-FFF2-40B4-BE49-F238E27FC236}">
                <a16:creationId xmlns:a16="http://schemas.microsoft.com/office/drawing/2014/main" id="{C6FB4065-B034-894F-B2AD-10DA51A4FF51}"/>
              </a:ext>
            </a:extLst>
          </p:cNvPr>
          <p:cNvSpPr/>
          <p:nvPr userDrawn="1"/>
        </p:nvSpPr>
        <p:spPr>
          <a:xfrm>
            <a:off x="-1" y="0"/>
            <a:ext cx="74980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214152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Content Slide -  Vertical Blue/photo">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0" y="0"/>
            <a:ext cx="3226702"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372234" y="505618"/>
            <a:ext cx="2532807" cy="1096963"/>
          </a:xfrm>
        </p:spPr>
        <p:txBody>
          <a:bodyPr lIns="0" tIns="0" rIns="0" bIns="0">
            <a:noAutofit/>
          </a:bodyPr>
          <a:lstStyle>
            <a:lvl1pPr marL="0" indent="0">
              <a:spcBef>
                <a:spcPts val="0"/>
              </a:spcBef>
              <a:buNone/>
              <a:defRPr sz="24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372234" y="3565927"/>
            <a:ext cx="2532807" cy="1096963"/>
          </a:xfrm>
        </p:spPr>
        <p:txBody>
          <a:bodyPr lIns="0" tIns="0" rIns="0" bIns="0" anchor="b">
            <a:noAutofit/>
          </a:bodyPr>
          <a:lstStyle>
            <a:lvl1pPr marL="0" indent="0">
              <a:buNone/>
              <a:defRPr sz="1800" b="0">
                <a:solidFill>
                  <a:schemeClr val="bg1"/>
                </a:solidFill>
              </a:defRPr>
            </a:lvl1pPr>
          </a:lstStyle>
          <a:p>
            <a:pPr lvl="0"/>
            <a:r>
              <a:rPr lang="en-US" dirty="0"/>
              <a:t>Supporting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9D95246B-679C-0C47-B3E3-F6535A89622F}"/>
              </a:ext>
            </a:extLst>
          </p:cNvPr>
          <p:cNvSpPr>
            <a:spLocks noGrp="1"/>
          </p:cNvSpPr>
          <p:nvPr>
            <p:ph type="body" sz="quarter" idx="53" hasCustomPrompt="1"/>
          </p:nvPr>
        </p:nvSpPr>
        <p:spPr>
          <a:xfrm>
            <a:off x="3864124"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223609005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Content Slide -  Vertical Blue/photo">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63524AE8-F7B5-0E44-8BCA-32443B166DB8}"/>
              </a:ext>
            </a:extLst>
          </p:cNvPr>
          <p:cNvSpPr>
            <a:spLocks noGrp="1"/>
          </p:cNvSpPr>
          <p:nvPr>
            <p:ph type="body" sz="quarter" idx="53" hasCustomPrompt="1"/>
          </p:nvPr>
        </p:nvSpPr>
        <p:spPr>
          <a:xfrm>
            <a:off x="2137037"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12" name="Rectangle 11">
            <a:extLst>
              <a:ext uri="{FF2B5EF4-FFF2-40B4-BE49-F238E27FC236}">
                <a16:creationId xmlns:a16="http://schemas.microsoft.com/office/drawing/2014/main" id="{88E2A80C-EB6E-8C4C-AB43-79FC52672C2F}"/>
              </a:ext>
            </a:extLst>
          </p:cNvPr>
          <p:cNvSpPr/>
          <p:nvPr userDrawn="1"/>
        </p:nvSpPr>
        <p:spPr>
          <a:xfrm>
            <a:off x="-1" y="0"/>
            <a:ext cx="1499616"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7">
            <a:extLst>
              <a:ext uri="{FF2B5EF4-FFF2-40B4-BE49-F238E27FC236}">
                <a16:creationId xmlns:a16="http://schemas.microsoft.com/office/drawing/2014/main" id="{7B2998EE-741E-8640-80ED-7C22B48449F9}"/>
              </a:ext>
            </a:extLst>
          </p:cNvPr>
          <p:cNvSpPr>
            <a:spLocks noGrp="1"/>
          </p:cNvSpPr>
          <p:nvPr>
            <p:ph type="body" sz="quarter" idx="51" hasCustomPrompt="1"/>
          </p:nvPr>
        </p:nvSpPr>
        <p:spPr>
          <a:xfrm>
            <a:off x="286048" y="505618"/>
            <a:ext cx="985919" cy="1096963"/>
          </a:xfrm>
        </p:spPr>
        <p:txBody>
          <a:bodyPr lIns="0" tIns="0" rIns="0" bIns="0">
            <a:noAutofit/>
          </a:bodyPr>
          <a:lstStyle>
            <a:lvl1pPr marL="0" indent="0">
              <a:spcBef>
                <a:spcPts val="0"/>
              </a:spcBef>
              <a:buNone/>
              <a:defRPr sz="1800" b="0">
                <a:solidFill>
                  <a:schemeClr val="bg1"/>
                </a:solidFill>
              </a:defRPr>
            </a:lvl1pPr>
          </a:lstStyle>
          <a:p>
            <a:pPr lvl="0"/>
            <a:r>
              <a:rPr lang="en-US" dirty="0"/>
              <a:t>text</a:t>
            </a:r>
          </a:p>
        </p:txBody>
      </p:sp>
    </p:spTree>
    <p:extLst>
      <p:ext uri="{BB962C8B-B14F-4D97-AF65-F5344CB8AC3E}">
        <p14:creationId xmlns:p14="http://schemas.microsoft.com/office/powerpoint/2010/main" val="3554884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Full Photo">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1474" y="0"/>
            <a:ext cx="9144000" cy="5143500"/>
          </a:xfrm>
          <a:prstGeom prst="rect">
            <a:avLst/>
          </a:prstGeom>
        </p:spPr>
      </p:pic>
      <p:sp>
        <p:nvSpPr>
          <p:cNvPr id="8" name="Text Placeholder 7"/>
          <p:cNvSpPr>
            <a:spLocks noGrp="1"/>
          </p:cNvSpPr>
          <p:nvPr>
            <p:ph type="body" sz="quarter" idx="10" hasCustomPrompt="1"/>
          </p:nvPr>
        </p:nvSpPr>
        <p:spPr>
          <a:xfrm>
            <a:off x="3736975" y="1504827"/>
            <a:ext cx="5393498" cy="1095516"/>
          </a:xfrm>
          <a:solidFill>
            <a:schemeClr val="accent1">
              <a:alpha val="75000"/>
            </a:schemeClr>
          </a:solidFill>
        </p:spPr>
        <p:txBody>
          <a:bodyPr lIns="182880" tIns="137160" rIns="182880" bIns="137160" anchor="ctr" anchorCtr="0">
            <a:noAutofit/>
          </a:bodyPr>
          <a:lstStyle>
            <a:lvl1pPr marL="0" indent="0">
              <a:lnSpc>
                <a:spcPts val="2800"/>
              </a:lnSpc>
              <a:buNone/>
              <a:defRPr sz="3000">
                <a:solidFill>
                  <a:schemeClr val="bg1"/>
                </a:solidFill>
              </a:defRPr>
            </a:lvl1pPr>
          </a:lstStyle>
          <a:p>
            <a:pPr lvl="0"/>
            <a:r>
              <a:rPr lang="en-US"/>
              <a:t>Title</a:t>
            </a:r>
          </a:p>
        </p:txBody>
      </p:sp>
      <p:sp>
        <p:nvSpPr>
          <p:cNvPr id="15" name="Text Placeholder 14"/>
          <p:cNvSpPr>
            <a:spLocks noGrp="1"/>
          </p:cNvSpPr>
          <p:nvPr>
            <p:ph type="body" sz="quarter" idx="11" hasCustomPrompt="1"/>
          </p:nvPr>
        </p:nvSpPr>
        <p:spPr>
          <a:xfrm>
            <a:off x="3736975" y="2744787"/>
            <a:ext cx="4322763" cy="1101551"/>
          </a:xfrm>
          <a:solidFill>
            <a:schemeClr val="accent1">
              <a:alpha val="75000"/>
            </a:schemeClr>
          </a:solidFill>
        </p:spPr>
        <p:txBody>
          <a:bodyPr lIns="182880" tIns="137160" rIns="182880" bIns="137160" anchor="ctr" anchorCtr="0">
            <a:noAutofit/>
          </a:bodyPr>
          <a:lstStyle>
            <a:lvl1pPr marL="0" indent="0">
              <a:lnSpc>
                <a:spcPts val="1760"/>
              </a:lnSpc>
              <a:spcBef>
                <a:spcPts val="400"/>
              </a:spcBef>
              <a:buNone/>
              <a:defRPr sz="18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Presenter Name</a:t>
            </a:r>
          </a:p>
          <a:p>
            <a:pPr lvl="0"/>
            <a:r>
              <a:rPr lang="en-US" dirty="0"/>
              <a:t>Venue or Organization</a:t>
            </a:r>
          </a:p>
          <a:p>
            <a:pPr lvl="0"/>
            <a:r>
              <a:rPr lang="en-US" dirty="0"/>
              <a:t>Date</a:t>
            </a:r>
          </a:p>
        </p:txBody>
      </p:sp>
      <p:pic>
        <p:nvPicPr>
          <p:cNvPr id="7" name="Graphic 6">
            <a:extLst>
              <a:ext uri="{FF2B5EF4-FFF2-40B4-BE49-F238E27FC236}">
                <a16:creationId xmlns:a16="http://schemas.microsoft.com/office/drawing/2014/main" id="{821FBE40-03AF-2040-B470-29B21F4E356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7454" y="0"/>
            <a:ext cx="2331892" cy="1092307"/>
          </a:xfrm>
          <a:prstGeom prst="rect">
            <a:avLst/>
          </a:prstGeom>
        </p:spPr>
      </p:pic>
    </p:spTree>
    <p:extLst>
      <p:ext uri="{BB962C8B-B14F-4D97-AF65-F5344CB8AC3E}">
        <p14:creationId xmlns:p14="http://schemas.microsoft.com/office/powerpoint/2010/main" val="383725152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9_Content Slide -  Vertical Blue/photo">
    <p:spTree>
      <p:nvGrpSpPr>
        <p:cNvPr id="1" name=""/>
        <p:cNvGrpSpPr/>
        <p:nvPr/>
      </p:nvGrpSpPr>
      <p:grpSpPr>
        <a:xfrm>
          <a:off x="0" y="0"/>
          <a:ext cx="0" cy="0"/>
          <a:chOff x="0" y="0"/>
          <a:chExt cx="0" cy="0"/>
        </a:xfrm>
      </p:grpSpPr>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63524AE8-F7B5-0E44-8BCA-32443B166DB8}"/>
              </a:ext>
            </a:extLst>
          </p:cNvPr>
          <p:cNvSpPr>
            <a:spLocks noGrp="1"/>
          </p:cNvSpPr>
          <p:nvPr>
            <p:ph type="body" sz="quarter" idx="53" hasCustomPrompt="1"/>
          </p:nvPr>
        </p:nvSpPr>
        <p:spPr>
          <a:xfrm>
            <a:off x="1371600"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7" name="Rectangle 6">
            <a:extLst>
              <a:ext uri="{FF2B5EF4-FFF2-40B4-BE49-F238E27FC236}">
                <a16:creationId xmlns:a16="http://schemas.microsoft.com/office/drawing/2014/main" id="{CAF46C4D-EA55-834D-A1ED-486FAB3B53C7}"/>
              </a:ext>
            </a:extLst>
          </p:cNvPr>
          <p:cNvSpPr/>
          <p:nvPr userDrawn="1"/>
        </p:nvSpPr>
        <p:spPr>
          <a:xfrm>
            <a:off x="-1" y="0"/>
            <a:ext cx="74980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44488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_Content Slide - Vertical Blue/photo/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3226702" y="0"/>
            <a:ext cx="5917298" cy="2571750"/>
          </a:xfrm>
          <a:solidFill>
            <a:schemeClr val="bg1"/>
          </a:solidFill>
        </p:spPr>
        <p:txBody>
          <a:bodyPr/>
          <a:lstStyle>
            <a:lvl1pPr marL="0" indent="0" algn="ctr">
              <a:buNone/>
              <a:defRPr/>
            </a:lvl1pPr>
          </a:lstStyle>
          <a:p>
            <a:r>
              <a:rPr lang="en-US" dirty="0"/>
              <a:t>Insert Photo or Graphic</a:t>
            </a:r>
          </a:p>
        </p:txBody>
      </p:sp>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3226702" y="2571750"/>
            <a:ext cx="5917298"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0" y="0"/>
            <a:ext cx="3226702"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372234" y="505618"/>
            <a:ext cx="2532807" cy="1096963"/>
          </a:xfrm>
        </p:spPr>
        <p:txBody>
          <a:bodyPr lIns="0" tIns="0" rIns="0" bIns="0">
            <a:noAutofit/>
          </a:bodyPr>
          <a:lstStyle>
            <a:lvl1pPr marL="0" indent="0">
              <a:spcBef>
                <a:spcPts val="0"/>
              </a:spcBef>
              <a:buNone/>
              <a:defRPr sz="24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372234" y="3565927"/>
            <a:ext cx="2532807" cy="1096963"/>
          </a:xfrm>
        </p:spPr>
        <p:txBody>
          <a:bodyPr lIns="0" tIns="0" rIns="0" bIns="0" anchor="b">
            <a:noAutofit/>
          </a:bodyPr>
          <a:lstStyle>
            <a:lvl1pPr marL="0" indent="0">
              <a:buNone/>
              <a:defRPr sz="1800" b="0">
                <a:solidFill>
                  <a:schemeClr val="bg1"/>
                </a:solidFill>
              </a:defRPr>
            </a:lvl1pPr>
          </a:lstStyle>
          <a:p>
            <a:pPr lvl="0"/>
            <a:r>
              <a:rPr lang="en-US" dirty="0"/>
              <a:t>Supporting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Tree>
    <p:extLst>
      <p:ext uri="{BB962C8B-B14F-4D97-AF65-F5344CB8AC3E}">
        <p14:creationId xmlns:p14="http://schemas.microsoft.com/office/powerpoint/2010/main" val="38591145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Content Slide - Vertical Blue/photo/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1499615" y="0"/>
            <a:ext cx="7644385" cy="2571750"/>
          </a:xfrm>
          <a:solidFill>
            <a:schemeClr val="bg1"/>
          </a:solidFill>
        </p:spPr>
        <p:txBody>
          <a:bodyPr/>
          <a:lstStyle>
            <a:lvl1pPr marL="0" indent="0" algn="ctr">
              <a:buNone/>
              <a:defRPr/>
            </a:lvl1pPr>
          </a:lstStyle>
          <a:p>
            <a:r>
              <a:rPr lang="en-US" dirty="0"/>
              <a:t>Insert Photo or Graphic</a:t>
            </a:r>
          </a:p>
        </p:txBody>
      </p:sp>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1499615" y="2571750"/>
            <a:ext cx="7644385"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Rectangle 10">
            <a:extLst>
              <a:ext uri="{FF2B5EF4-FFF2-40B4-BE49-F238E27FC236}">
                <a16:creationId xmlns:a16="http://schemas.microsoft.com/office/drawing/2014/main" id="{4ABA21AF-1C86-484E-8C81-8214908BC04B}"/>
              </a:ext>
            </a:extLst>
          </p:cNvPr>
          <p:cNvSpPr/>
          <p:nvPr userDrawn="1"/>
        </p:nvSpPr>
        <p:spPr>
          <a:xfrm>
            <a:off x="-1" y="0"/>
            <a:ext cx="1499616"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 Placeholder 7">
            <a:extLst>
              <a:ext uri="{FF2B5EF4-FFF2-40B4-BE49-F238E27FC236}">
                <a16:creationId xmlns:a16="http://schemas.microsoft.com/office/drawing/2014/main" id="{F6D85388-BAE4-4F43-AA76-E25591032497}"/>
              </a:ext>
            </a:extLst>
          </p:cNvPr>
          <p:cNvSpPr>
            <a:spLocks noGrp="1"/>
          </p:cNvSpPr>
          <p:nvPr>
            <p:ph type="body" sz="quarter" idx="51" hasCustomPrompt="1"/>
          </p:nvPr>
        </p:nvSpPr>
        <p:spPr>
          <a:xfrm>
            <a:off x="286048" y="505618"/>
            <a:ext cx="985919" cy="1096963"/>
          </a:xfrm>
        </p:spPr>
        <p:txBody>
          <a:bodyPr lIns="0" tIns="0" rIns="0" bIns="0">
            <a:noAutofit/>
          </a:bodyPr>
          <a:lstStyle>
            <a:lvl1pPr marL="0" indent="0">
              <a:spcBef>
                <a:spcPts val="0"/>
              </a:spcBef>
              <a:buNone/>
              <a:defRPr sz="1800" b="0">
                <a:solidFill>
                  <a:schemeClr val="bg1"/>
                </a:solidFill>
              </a:defRPr>
            </a:lvl1pPr>
          </a:lstStyle>
          <a:p>
            <a:pPr lvl="0"/>
            <a:r>
              <a:rPr lang="en-US" dirty="0"/>
              <a:t>text</a:t>
            </a:r>
          </a:p>
        </p:txBody>
      </p:sp>
    </p:spTree>
    <p:extLst>
      <p:ext uri="{BB962C8B-B14F-4D97-AF65-F5344CB8AC3E}">
        <p14:creationId xmlns:p14="http://schemas.microsoft.com/office/powerpoint/2010/main" val="36206487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5_Content Slide - Vertical Blue/photo/text">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2694E0F-43B5-0F46-B097-5F1C5C7C3C69}"/>
              </a:ext>
            </a:extLst>
          </p:cNvPr>
          <p:cNvSpPr>
            <a:spLocks noGrp="1"/>
          </p:cNvSpPr>
          <p:nvPr>
            <p:ph type="pic" sz="quarter" idx="53" hasCustomPrompt="1"/>
          </p:nvPr>
        </p:nvSpPr>
        <p:spPr>
          <a:xfrm>
            <a:off x="749807" y="0"/>
            <a:ext cx="8394193" cy="2571750"/>
          </a:xfrm>
          <a:solidFill>
            <a:schemeClr val="bg1"/>
          </a:solidFill>
        </p:spPr>
        <p:txBody>
          <a:bodyPr/>
          <a:lstStyle>
            <a:lvl1pPr marL="0" indent="0" algn="ctr">
              <a:buNone/>
              <a:defRPr/>
            </a:lvl1pPr>
          </a:lstStyle>
          <a:p>
            <a:r>
              <a:rPr lang="en-US" dirty="0"/>
              <a:t>Insert Photo or Graphic</a:t>
            </a:r>
          </a:p>
        </p:txBody>
      </p:sp>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749807" y="2571750"/>
            <a:ext cx="8394193"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8" name="Rectangle 7">
            <a:extLst>
              <a:ext uri="{FF2B5EF4-FFF2-40B4-BE49-F238E27FC236}">
                <a16:creationId xmlns:a16="http://schemas.microsoft.com/office/drawing/2014/main" id="{199804E5-74BF-BD47-85E5-EA49688872F8}"/>
              </a:ext>
            </a:extLst>
          </p:cNvPr>
          <p:cNvSpPr/>
          <p:nvPr userDrawn="1"/>
        </p:nvSpPr>
        <p:spPr>
          <a:xfrm>
            <a:off x="-1" y="0"/>
            <a:ext cx="74980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491711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Content Slide - Vertical Blue/photo/tex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3226702" y="2571750"/>
            <a:ext cx="5917298"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10" name="Rectangle 9">
            <a:extLst>
              <a:ext uri="{FF2B5EF4-FFF2-40B4-BE49-F238E27FC236}">
                <a16:creationId xmlns:a16="http://schemas.microsoft.com/office/drawing/2014/main" id="{8A832604-F597-CE4C-9045-0EDB4883F306}"/>
              </a:ext>
            </a:extLst>
          </p:cNvPr>
          <p:cNvSpPr/>
          <p:nvPr userDrawn="1"/>
        </p:nvSpPr>
        <p:spPr>
          <a:xfrm>
            <a:off x="0" y="0"/>
            <a:ext cx="3226702"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CA23820E-162D-E444-AE76-C4AF2F45B95A}"/>
              </a:ext>
            </a:extLst>
          </p:cNvPr>
          <p:cNvSpPr>
            <a:spLocks noGrp="1"/>
          </p:cNvSpPr>
          <p:nvPr>
            <p:ph type="body" sz="quarter" idx="51" hasCustomPrompt="1"/>
          </p:nvPr>
        </p:nvSpPr>
        <p:spPr>
          <a:xfrm>
            <a:off x="372234" y="505618"/>
            <a:ext cx="2532807" cy="1096963"/>
          </a:xfrm>
        </p:spPr>
        <p:txBody>
          <a:bodyPr lIns="0" tIns="0" rIns="0" bIns="0">
            <a:noAutofit/>
          </a:bodyPr>
          <a:lstStyle>
            <a:lvl1pPr marL="0" indent="0">
              <a:spcBef>
                <a:spcPts val="0"/>
              </a:spcBef>
              <a:buNone/>
              <a:defRPr sz="2400" b="1">
                <a:solidFill>
                  <a:schemeClr val="bg1"/>
                </a:solidFill>
              </a:defRPr>
            </a:lvl1pPr>
          </a:lstStyle>
          <a:p>
            <a:pPr lvl="0"/>
            <a:r>
              <a:rPr lang="en-US" dirty="0"/>
              <a:t>Large important text</a:t>
            </a:r>
          </a:p>
        </p:txBody>
      </p:sp>
      <p:sp>
        <p:nvSpPr>
          <p:cNvPr id="13" name="Text Placeholder 7">
            <a:extLst>
              <a:ext uri="{FF2B5EF4-FFF2-40B4-BE49-F238E27FC236}">
                <a16:creationId xmlns:a16="http://schemas.microsoft.com/office/drawing/2014/main" id="{A8889CC1-1B54-4447-A72C-33A5302A87A9}"/>
              </a:ext>
            </a:extLst>
          </p:cNvPr>
          <p:cNvSpPr>
            <a:spLocks noGrp="1"/>
          </p:cNvSpPr>
          <p:nvPr>
            <p:ph type="body" sz="quarter" idx="52" hasCustomPrompt="1"/>
          </p:nvPr>
        </p:nvSpPr>
        <p:spPr>
          <a:xfrm>
            <a:off x="372234" y="3565927"/>
            <a:ext cx="2532807" cy="1096963"/>
          </a:xfrm>
        </p:spPr>
        <p:txBody>
          <a:bodyPr lIns="0" tIns="0" rIns="0" bIns="0" anchor="b">
            <a:noAutofit/>
          </a:bodyPr>
          <a:lstStyle>
            <a:lvl1pPr marL="0" indent="0">
              <a:buNone/>
              <a:defRPr sz="1800" b="0">
                <a:solidFill>
                  <a:schemeClr val="bg1"/>
                </a:solidFill>
              </a:defRPr>
            </a:lvl1pPr>
          </a:lstStyle>
          <a:p>
            <a:pPr lvl="0"/>
            <a:r>
              <a:rPr lang="en-US" dirty="0"/>
              <a:t>Supporting text</a:t>
            </a:r>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E09C1F55-AA2F-B448-AD00-1949AE58B945}"/>
              </a:ext>
            </a:extLst>
          </p:cNvPr>
          <p:cNvSpPr>
            <a:spLocks noGrp="1"/>
          </p:cNvSpPr>
          <p:nvPr>
            <p:ph type="body" sz="quarter" idx="53" hasCustomPrompt="1"/>
          </p:nvPr>
        </p:nvSpPr>
        <p:spPr>
          <a:xfrm>
            <a:off x="3648971"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Tree>
    <p:extLst>
      <p:ext uri="{BB962C8B-B14F-4D97-AF65-F5344CB8AC3E}">
        <p14:creationId xmlns:p14="http://schemas.microsoft.com/office/powerpoint/2010/main" val="366657625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Content Slide - Vertical Blue/photo/tex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1499614" y="2571750"/>
            <a:ext cx="7644385"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E09C1F55-AA2F-B448-AD00-1949AE58B945}"/>
              </a:ext>
            </a:extLst>
          </p:cNvPr>
          <p:cNvSpPr>
            <a:spLocks noGrp="1"/>
          </p:cNvSpPr>
          <p:nvPr>
            <p:ph type="body" sz="quarter" idx="53" hasCustomPrompt="1"/>
          </p:nvPr>
        </p:nvSpPr>
        <p:spPr>
          <a:xfrm>
            <a:off x="1921884"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12" name="Rectangle 11">
            <a:extLst>
              <a:ext uri="{FF2B5EF4-FFF2-40B4-BE49-F238E27FC236}">
                <a16:creationId xmlns:a16="http://schemas.microsoft.com/office/drawing/2014/main" id="{8FAAD8C3-A811-7F49-ABE6-460F673A0377}"/>
              </a:ext>
            </a:extLst>
          </p:cNvPr>
          <p:cNvSpPr/>
          <p:nvPr userDrawn="1"/>
        </p:nvSpPr>
        <p:spPr>
          <a:xfrm>
            <a:off x="-1" y="0"/>
            <a:ext cx="1499616"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 Placeholder 7">
            <a:extLst>
              <a:ext uri="{FF2B5EF4-FFF2-40B4-BE49-F238E27FC236}">
                <a16:creationId xmlns:a16="http://schemas.microsoft.com/office/drawing/2014/main" id="{0B0CD720-AECF-2546-AD56-838BD33350C3}"/>
              </a:ext>
            </a:extLst>
          </p:cNvPr>
          <p:cNvSpPr>
            <a:spLocks noGrp="1"/>
          </p:cNvSpPr>
          <p:nvPr>
            <p:ph type="body" sz="quarter" idx="51" hasCustomPrompt="1"/>
          </p:nvPr>
        </p:nvSpPr>
        <p:spPr>
          <a:xfrm>
            <a:off x="286048" y="505618"/>
            <a:ext cx="985919" cy="1096963"/>
          </a:xfrm>
        </p:spPr>
        <p:txBody>
          <a:bodyPr lIns="0" tIns="0" rIns="0" bIns="0">
            <a:noAutofit/>
          </a:bodyPr>
          <a:lstStyle>
            <a:lvl1pPr marL="0" indent="0">
              <a:spcBef>
                <a:spcPts val="0"/>
              </a:spcBef>
              <a:buNone/>
              <a:defRPr sz="1800" b="0">
                <a:solidFill>
                  <a:schemeClr val="bg1"/>
                </a:solidFill>
              </a:defRPr>
            </a:lvl1pPr>
          </a:lstStyle>
          <a:p>
            <a:pPr lvl="0"/>
            <a:r>
              <a:rPr lang="en-US" dirty="0"/>
              <a:t>text</a:t>
            </a:r>
          </a:p>
        </p:txBody>
      </p:sp>
    </p:spTree>
    <p:extLst>
      <p:ext uri="{BB962C8B-B14F-4D97-AF65-F5344CB8AC3E}">
        <p14:creationId xmlns:p14="http://schemas.microsoft.com/office/powerpoint/2010/main" val="420094200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_Content Slide - Vertical Blue/photo/tex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AE79B0C-B592-1249-A48F-44050F3F4380}"/>
              </a:ext>
            </a:extLst>
          </p:cNvPr>
          <p:cNvSpPr>
            <a:spLocks noGrp="1"/>
          </p:cNvSpPr>
          <p:nvPr>
            <p:ph type="body" sz="quarter" idx="54" hasCustomPrompt="1"/>
          </p:nvPr>
        </p:nvSpPr>
        <p:spPr>
          <a:xfrm>
            <a:off x="749807" y="2571750"/>
            <a:ext cx="8394193" cy="2571750"/>
          </a:xfrm>
          <a:solidFill>
            <a:schemeClr val="bg1">
              <a:lumMod val="95000"/>
            </a:schemeClr>
          </a:solidFill>
          <a:effectLst/>
        </p:spPr>
        <p:txBody>
          <a:bodyPr lIns="365760" tIns="365760" rIns="365760" bIns="640080">
            <a:noAutofit/>
          </a:bodyPr>
          <a:lstStyle>
            <a:lvl1pPr marL="0" indent="0">
              <a:buNone/>
              <a:defRPr sz="1600"/>
            </a:lvl1pPr>
            <a:lvl2pPr>
              <a:defRPr sz="1600"/>
            </a:lvl2pPr>
            <a:lvl3pPr>
              <a:defRPr sz="1600"/>
            </a:lvl3pPr>
            <a:lvl4pPr>
              <a:defRPr sz="1600"/>
            </a:lvl4pPr>
            <a:lvl5pPr>
              <a:defRPr sz="1600"/>
            </a:lvl5pPr>
          </a:lstStyle>
          <a:p>
            <a:pPr lvl="0"/>
            <a:r>
              <a:rPr lang="en-US" dirty="0"/>
              <a:t>Body text</a:t>
            </a:r>
          </a:p>
        </p:txBody>
      </p:sp>
      <p:sp>
        <p:nvSpPr>
          <p:cNvPr id="27" name="TextBox 26"/>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9" name="TextBox 8">
            <a:extLst>
              <a:ext uri="{FF2B5EF4-FFF2-40B4-BE49-F238E27FC236}">
                <a16:creationId xmlns:a16="http://schemas.microsoft.com/office/drawing/2014/main" id="{D986709F-2C55-1C42-9EF2-87C923E7BAF0}"/>
              </a:ext>
            </a:extLst>
          </p:cNvPr>
          <p:cNvSpPr txBox="1"/>
          <p:nvPr userDrawn="1"/>
        </p:nvSpPr>
        <p:spPr>
          <a:xfrm>
            <a:off x="6711696"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solidFill>
                  <a:schemeClr val="tx1"/>
                </a:solidFill>
              </a:rPr>
              <a:t>NREL</a:t>
            </a:r>
            <a:r>
              <a:rPr lang="en-US" sz="800" baseline="0" dirty="0">
                <a:solidFill>
                  <a:schemeClr val="tx1"/>
                </a:solidFill>
              </a:rPr>
              <a:t>    </a:t>
            </a:r>
            <a:r>
              <a:rPr lang="en-US" sz="800" dirty="0">
                <a:solidFill>
                  <a:schemeClr val="tx1"/>
                </a:solidFill>
              </a:rPr>
              <a:t>|    </a:t>
            </a:r>
            <a:fld id="{BFD71CF8-5198-8441-A7C0-DC22FD64CBE4}" type="slidenum">
              <a:rPr lang="en-US" sz="800">
                <a:solidFill>
                  <a:schemeClr val="tx1"/>
                </a:solidFill>
              </a:rPr>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solidFill>
                <a:schemeClr val="tx1"/>
              </a:solidFill>
            </a:endParaRPr>
          </a:p>
        </p:txBody>
      </p:sp>
      <p:sp>
        <p:nvSpPr>
          <p:cNvPr id="11" name="Text Placeholder 7">
            <a:extLst>
              <a:ext uri="{FF2B5EF4-FFF2-40B4-BE49-F238E27FC236}">
                <a16:creationId xmlns:a16="http://schemas.microsoft.com/office/drawing/2014/main" id="{E09C1F55-AA2F-B448-AD00-1949AE58B945}"/>
              </a:ext>
            </a:extLst>
          </p:cNvPr>
          <p:cNvSpPr>
            <a:spLocks noGrp="1"/>
          </p:cNvSpPr>
          <p:nvPr>
            <p:ph type="body" sz="quarter" idx="53" hasCustomPrompt="1"/>
          </p:nvPr>
        </p:nvSpPr>
        <p:spPr>
          <a:xfrm>
            <a:off x="1172077" y="505617"/>
            <a:ext cx="4642454" cy="1096963"/>
          </a:xfrm>
        </p:spPr>
        <p:txBody>
          <a:bodyPr lIns="0" tIns="73152" rIns="0" bIns="0">
            <a:noAutofit/>
          </a:bodyPr>
          <a:lstStyle>
            <a:lvl1pPr marL="0" indent="0">
              <a:buNone/>
              <a:defRPr sz="2000" b="0">
                <a:solidFill>
                  <a:schemeClr val="tx1"/>
                </a:solidFill>
              </a:defRPr>
            </a:lvl1pPr>
          </a:lstStyle>
          <a:p>
            <a:pPr lvl="0"/>
            <a:r>
              <a:rPr lang="en-US" dirty="0"/>
              <a:t>Supporting body text</a:t>
            </a:r>
          </a:p>
        </p:txBody>
      </p:sp>
      <p:sp>
        <p:nvSpPr>
          <p:cNvPr id="8" name="Rectangle 7">
            <a:extLst>
              <a:ext uri="{FF2B5EF4-FFF2-40B4-BE49-F238E27FC236}">
                <a16:creationId xmlns:a16="http://schemas.microsoft.com/office/drawing/2014/main" id="{D9F44E30-1CE7-304C-AF61-09BD499EEA25}"/>
              </a:ext>
            </a:extLst>
          </p:cNvPr>
          <p:cNvSpPr/>
          <p:nvPr userDrawn="1"/>
        </p:nvSpPr>
        <p:spPr>
          <a:xfrm>
            <a:off x="-1" y="0"/>
            <a:ext cx="749808" cy="51435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190742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Photo Slide - Multip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Photo Slide</a:t>
            </a:r>
          </a:p>
        </p:txBody>
      </p:sp>
      <p:sp>
        <p:nvSpPr>
          <p:cNvPr id="3" name="Picture Placeholder 2"/>
          <p:cNvSpPr>
            <a:spLocks noGrp="1"/>
          </p:cNvSpPr>
          <p:nvPr>
            <p:ph type="pic" sz="quarter" idx="21" hasCustomPrompt="1"/>
          </p:nvPr>
        </p:nvSpPr>
        <p:spPr>
          <a:xfrm>
            <a:off x="457200" y="1391881"/>
            <a:ext cx="4123076" cy="2542392"/>
          </a:xfrm>
          <a:prstGeom prst="rect">
            <a:avLst/>
          </a:prstGeom>
          <a:solidFill>
            <a:schemeClr val="bg1">
              <a:lumMod val="85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200"/>
            </a:lvl1pPr>
          </a:lstStyle>
          <a:p>
            <a:r>
              <a:rPr lang="en-US"/>
              <a:t>Insert Photo</a:t>
            </a:r>
          </a:p>
        </p:txBody>
      </p:sp>
      <p:sp>
        <p:nvSpPr>
          <p:cNvPr id="4" name="Text Placeholder 27"/>
          <p:cNvSpPr>
            <a:spLocks noGrp="1"/>
          </p:cNvSpPr>
          <p:nvPr>
            <p:ph type="body" sz="quarter" idx="20" hasCustomPrompt="1"/>
          </p:nvPr>
        </p:nvSpPr>
        <p:spPr>
          <a:xfrm>
            <a:off x="457200" y="4090975"/>
            <a:ext cx="4123076" cy="727263"/>
          </a:xfrm>
          <a:prstGeom prst="rect">
            <a:avLst/>
          </a:prstGeom>
        </p:spPr>
        <p:txBody>
          <a:bodyPr vert="horz" lIns="0" tIns="0" rIns="0" bIns="0" anchor="t" anchorCtr="0"/>
          <a:lstStyle>
            <a:lvl1pPr marL="0" indent="0">
              <a:spcBef>
                <a:spcPts val="1000"/>
              </a:spcBef>
              <a:buFont typeface="Arial"/>
              <a:buNone/>
              <a:defRPr sz="1800" baseline="0"/>
            </a:lvl1pPr>
          </a:lstStyle>
          <a:p>
            <a:pPr lvl="0"/>
            <a:r>
              <a:rPr lang="en-US"/>
              <a:t>Description of the photo/image</a:t>
            </a:r>
          </a:p>
        </p:txBody>
      </p:sp>
      <p:sp>
        <p:nvSpPr>
          <p:cNvPr id="6" name="Picture Placeholder 2"/>
          <p:cNvSpPr>
            <a:spLocks noGrp="1"/>
          </p:cNvSpPr>
          <p:nvPr>
            <p:ph type="pic" sz="quarter" idx="22" hasCustomPrompt="1"/>
          </p:nvPr>
        </p:nvSpPr>
        <p:spPr>
          <a:xfrm>
            <a:off x="4825308" y="182880"/>
            <a:ext cx="3871998" cy="2095512"/>
          </a:xfrm>
          <a:prstGeom prst="rect">
            <a:avLst/>
          </a:prstGeom>
          <a:solidFill>
            <a:schemeClr val="bg1">
              <a:lumMod val="85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200"/>
            </a:lvl1pPr>
          </a:lstStyle>
          <a:p>
            <a:r>
              <a:rPr lang="en-US"/>
              <a:t>Insert Photo</a:t>
            </a:r>
          </a:p>
        </p:txBody>
      </p:sp>
      <p:sp>
        <p:nvSpPr>
          <p:cNvPr id="7" name="Picture Placeholder 2"/>
          <p:cNvSpPr>
            <a:spLocks noGrp="1"/>
          </p:cNvSpPr>
          <p:nvPr>
            <p:ph type="pic" sz="quarter" idx="23" hasCustomPrompt="1"/>
          </p:nvPr>
        </p:nvSpPr>
        <p:spPr>
          <a:xfrm>
            <a:off x="4825308" y="2479946"/>
            <a:ext cx="3871998" cy="2338291"/>
          </a:xfrm>
          <a:prstGeom prst="rect">
            <a:avLst/>
          </a:prstGeom>
          <a:solidFill>
            <a:schemeClr val="bg1">
              <a:lumMod val="85000"/>
            </a:schemeClr>
          </a:solidFill>
        </p:spPr>
        <p:txBody>
          <a:bodyPr vert="horz"/>
          <a:lstStyle>
            <a:lvl1pPr marL="0" marR="0" indent="0" algn="l" defTabSz="457200" rtl="0" eaLnBrk="1" fontAlgn="auto" latinLnBrk="0" hangingPunct="1">
              <a:lnSpc>
                <a:spcPct val="100000"/>
              </a:lnSpc>
              <a:spcBef>
                <a:spcPct val="20000"/>
              </a:spcBef>
              <a:spcAft>
                <a:spcPts val="0"/>
              </a:spcAft>
              <a:buClrTx/>
              <a:buSzTx/>
              <a:buFont typeface="Arial"/>
              <a:buNone/>
              <a:tabLst/>
              <a:defRPr sz="1200"/>
            </a:lvl1pPr>
          </a:lstStyle>
          <a:p>
            <a:r>
              <a:rPr lang="en-US"/>
              <a:t>Insert Photo</a:t>
            </a:r>
          </a:p>
        </p:txBody>
      </p:sp>
      <p:sp>
        <p:nvSpPr>
          <p:cNvPr id="8" name="TextBox 7"/>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Tree>
    <p:extLst>
      <p:ext uri="{BB962C8B-B14F-4D97-AF65-F5344CB8AC3E}">
        <p14:creationId xmlns:p14="http://schemas.microsoft.com/office/powerpoint/2010/main" val="6345954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End Slide">
    <p:spTree>
      <p:nvGrpSpPr>
        <p:cNvPr id="1" name=""/>
        <p:cNvGrpSpPr/>
        <p:nvPr/>
      </p:nvGrpSpPr>
      <p:grpSpPr>
        <a:xfrm>
          <a:off x="0" y="0"/>
          <a:ext cx="0" cy="0"/>
          <a:chOff x="0" y="0"/>
          <a:chExt cx="0" cy="0"/>
        </a:xfrm>
      </p:grpSpPr>
      <p:sp>
        <p:nvSpPr>
          <p:cNvPr id="3" name="Text Placeholder 7"/>
          <p:cNvSpPr>
            <a:spLocks noGrp="1"/>
          </p:cNvSpPr>
          <p:nvPr>
            <p:ph type="body" sz="quarter" idx="10" hasCustomPrompt="1"/>
          </p:nvPr>
        </p:nvSpPr>
        <p:spPr>
          <a:xfrm>
            <a:off x="3673164" y="410296"/>
            <a:ext cx="4606372" cy="1348326"/>
          </a:xfrm>
        </p:spPr>
        <p:txBody>
          <a:bodyPr anchor="b" anchorCtr="0">
            <a:noAutofit/>
          </a:bodyPr>
          <a:lstStyle>
            <a:lvl1pPr marL="0" indent="0">
              <a:buNone/>
              <a:defRPr sz="4000" baseline="0"/>
            </a:lvl1pPr>
          </a:lstStyle>
          <a:p>
            <a:pPr lvl="0"/>
            <a:r>
              <a:rPr lang="en-US" dirty="0"/>
              <a:t>Q&amp;A or Thank You</a:t>
            </a:r>
          </a:p>
        </p:txBody>
      </p:sp>
      <p:cxnSp>
        <p:nvCxnSpPr>
          <p:cNvPr id="4" name="Straight Connector 3"/>
          <p:cNvCxnSpPr/>
          <p:nvPr userDrawn="1"/>
        </p:nvCxnSpPr>
        <p:spPr>
          <a:xfrm>
            <a:off x="3741647" y="1939062"/>
            <a:ext cx="4955659"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 name="Text Placeholder 14"/>
          <p:cNvSpPr>
            <a:spLocks noGrp="1"/>
          </p:cNvSpPr>
          <p:nvPr>
            <p:ph type="body" sz="quarter" idx="11" hasCustomPrompt="1"/>
          </p:nvPr>
        </p:nvSpPr>
        <p:spPr>
          <a:xfrm>
            <a:off x="3673071" y="2588317"/>
            <a:ext cx="4607032" cy="336156"/>
          </a:xfrm>
        </p:spPr>
        <p:txBody>
          <a:bodyPr>
            <a:noAutofit/>
          </a:bodyPr>
          <a:lstStyle>
            <a:lvl1pPr marL="0" indent="0">
              <a:spcBef>
                <a:spcPts val="400"/>
              </a:spcBef>
              <a:buNone/>
              <a:defRPr sz="1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Publication Number</a:t>
            </a:r>
          </a:p>
        </p:txBody>
      </p:sp>
      <p:sp>
        <p:nvSpPr>
          <p:cNvPr id="9" name="TextBox 8"/>
          <p:cNvSpPr txBox="1"/>
          <p:nvPr userDrawn="1"/>
        </p:nvSpPr>
        <p:spPr>
          <a:xfrm>
            <a:off x="3673167" y="2069602"/>
            <a:ext cx="2116667" cy="353860"/>
          </a:xfrm>
          <a:prstGeom prst="rect">
            <a:avLst/>
          </a:prstGeom>
          <a:solidFill>
            <a:srgbClr val="FFFFFF">
              <a:alpha val="59000"/>
            </a:srgbClr>
          </a:solidFill>
        </p:spPr>
        <p:txBody>
          <a:bodyPr wrap="square" lIns="0" tIns="0" rIns="0" bIns="0" rtlCol="0" anchor="ctr">
            <a:noAutofit/>
          </a:bodyPr>
          <a:lstStyle/>
          <a:p>
            <a:pPr algn="l">
              <a:spcBef>
                <a:spcPts val="1200"/>
              </a:spcBef>
              <a:spcAft>
                <a:spcPts val="600"/>
              </a:spcAft>
            </a:pPr>
            <a:r>
              <a:rPr lang="en-US" b="1" dirty="0">
                <a:solidFill>
                  <a:srgbClr val="333333"/>
                </a:solidFill>
              </a:rPr>
              <a:t>  www.nrel.gov</a:t>
            </a:r>
          </a:p>
        </p:txBody>
      </p:sp>
      <p:pic>
        <p:nvPicPr>
          <p:cNvPr id="6" name="Graphic 5">
            <a:extLst>
              <a:ext uri="{FF2B5EF4-FFF2-40B4-BE49-F238E27FC236}">
                <a16:creationId xmlns:a16="http://schemas.microsoft.com/office/drawing/2014/main" id="{BF13A443-B9EC-D845-B6D9-AB36EFFEC75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112770" y="4013200"/>
            <a:ext cx="2413000" cy="1130300"/>
          </a:xfrm>
          <a:prstGeom prst="rect">
            <a:avLst/>
          </a:prstGeom>
        </p:spPr>
      </p:pic>
    </p:spTree>
    <p:extLst>
      <p:ext uri="{BB962C8B-B14F-4D97-AF65-F5344CB8AC3E}">
        <p14:creationId xmlns:p14="http://schemas.microsoft.com/office/powerpoint/2010/main" val="194216789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3" name="Text Placeholder 7"/>
          <p:cNvSpPr>
            <a:spLocks noGrp="1"/>
          </p:cNvSpPr>
          <p:nvPr>
            <p:ph type="body" sz="quarter" idx="10" hasCustomPrompt="1"/>
          </p:nvPr>
        </p:nvSpPr>
        <p:spPr>
          <a:xfrm>
            <a:off x="3673164" y="410296"/>
            <a:ext cx="4606372" cy="1348326"/>
          </a:xfrm>
        </p:spPr>
        <p:txBody>
          <a:bodyPr anchor="b" anchorCtr="0">
            <a:noAutofit/>
          </a:bodyPr>
          <a:lstStyle>
            <a:lvl1pPr marL="0" indent="0">
              <a:buNone/>
              <a:defRPr sz="4000" baseline="0"/>
            </a:lvl1pPr>
          </a:lstStyle>
          <a:p>
            <a:pPr lvl="0"/>
            <a:r>
              <a:rPr lang="en-US" dirty="0"/>
              <a:t>Q&amp;A or Thank You</a:t>
            </a:r>
          </a:p>
        </p:txBody>
      </p:sp>
      <p:cxnSp>
        <p:nvCxnSpPr>
          <p:cNvPr id="4" name="Straight Connector 3"/>
          <p:cNvCxnSpPr/>
          <p:nvPr userDrawn="1"/>
        </p:nvCxnSpPr>
        <p:spPr>
          <a:xfrm>
            <a:off x="3741647" y="1939062"/>
            <a:ext cx="4955659"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5" name="Text Placeholder 14"/>
          <p:cNvSpPr>
            <a:spLocks noGrp="1"/>
          </p:cNvSpPr>
          <p:nvPr>
            <p:ph type="body" sz="quarter" idx="11" hasCustomPrompt="1"/>
          </p:nvPr>
        </p:nvSpPr>
        <p:spPr>
          <a:xfrm>
            <a:off x="3673071" y="2588317"/>
            <a:ext cx="4607032" cy="336156"/>
          </a:xfrm>
        </p:spPr>
        <p:txBody>
          <a:bodyPr>
            <a:noAutofit/>
          </a:bodyPr>
          <a:lstStyle>
            <a:lvl1pPr marL="0" indent="0">
              <a:spcBef>
                <a:spcPts val="400"/>
              </a:spcBef>
              <a:buNone/>
              <a:defRPr sz="1000" baseline="0"/>
            </a:lvl1pPr>
            <a:lvl2pPr marL="457200" indent="0">
              <a:buNone/>
              <a:defRPr/>
            </a:lvl2pPr>
            <a:lvl3pPr marL="914400" indent="0">
              <a:buNone/>
              <a:defRPr/>
            </a:lvl3pPr>
            <a:lvl4pPr marL="1371600" indent="0">
              <a:buNone/>
              <a:defRPr/>
            </a:lvl4pPr>
            <a:lvl5pPr marL="1828800" indent="0">
              <a:buNone/>
              <a:defRPr/>
            </a:lvl5pPr>
          </a:lstStyle>
          <a:p>
            <a:pPr lvl="0"/>
            <a:r>
              <a:rPr lang="en-US" dirty="0"/>
              <a:t>Publication Number</a:t>
            </a:r>
          </a:p>
        </p:txBody>
      </p:sp>
      <p:sp>
        <p:nvSpPr>
          <p:cNvPr id="9" name="TextBox 8"/>
          <p:cNvSpPr txBox="1"/>
          <p:nvPr userDrawn="1"/>
        </p:nvSpPr>
        <p:spPr>
          <a:xfrm>
            <a:off x="3673167" y="2069602"/>
            <a:ext cx="2116667" cy="353860"/>
          </a:xfrm>
          <a:prstGeom prst="rect">
            <a:avLst/>
          </a:prstGeom>
          <a:solidFill>
            <a:srgbClr val="FFFFFF">
              <a:alpha val="59000"/>
            </a:srgbClr>
          </a:solidFill>
        </p:spPr>
        <p:txBody>
          <a:bodyPr wrap="square" lIns="0" tIns="0" rIns="0" bIns="0" rtlCol="0" anchor="ctr">
            <a:noAutofit/>
          </a:bodyPr>
          <a:lstStyle/>
          <a:p>
            <a:pPr algn="l">
              <a:spcBef>
                <a:spcPts val="1200"/>
              </a:spcBef>
              <a:spcAft>
                <a:spcPts val="600"/>
              </a:spcAft>
            </a:pPr>
            <a:r>
              <a:rPr lang="en-US" b="1" dirty="0">
                <a:solidFill>
                  <a:srgbClr val="333333"/>
                </a:solidFill>
              </a:rPr>
              <a:t>  www.nrel.gov</a:t>
            </a:r>
          </a:p>
        </p:txBody>
      </p:sp>
      <p:pic>
        <p:nvPicPr>
          <p:cNvPr id="6" name="Graphic 5">
            <a:extLst>
              <a:ext uri="{FF2B5EF4-FFF2-40B4-BE49-F238E27FC236}">
                <a16:creationId xmlns:a16="http://schemas.microsoft.com/office/drawing/2014/main" id="{BF13A443-B9EC-D845-B6D9-AB36EFFEC75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6112770" y="4013200"/>
            <a:ext cx="2413000" cy="1130300"/>
          </a:xfrm>
          <a:prstGeom prst="rect">
            <a:avLst/>
          </a:prstGeom>
        </p:spPr>
      </p:pic>
      <p:sp>
        <p:nvSpPr>
          <p:cNvPr id="7" name="TextBox 6">
            <a:extLst>
              <a:ext uri="{FF2B5EF4-FFF2-40B4-BE49-F238E27FC236}">
                <a16:creationId xmlns:a16="http://schemas.microsoft.com/office/drawing/2014/main" id="{4D25D62E-9C80-6549-866A-CF8A873BF3DE}"/>
              </a:ext>
            </a:extLst>
          </p:cNvPr>
          <p:cNvSpPr txBox="1"/>
          <p:nvPr userDrawn="1"/>
        </p:nvSpPr>
        <p:spPr>
          <a:xfrm>
            <a:off x="107795" y="3835487"/>
            <a:ext cx="5580695" cy="1200329"/>
          </a:xfrm>
          <a:prstGeom prst="rect">
            <a:avLst/>
          </a:prstGeom>
          <a:noFill/>
        </p:spPr>
        <p:txBody>
          <a:bodyPr wrap="square" rtlCol="0">
            <a:spAutoFit/>
          </a:bodyPr>
          <a:lstStyle/>
          <a:p>
            <a:r>
              <a:rPr lang="en-US" sz="900" dirty="0"/>
              <a:t>This work was authored </a:t>
            </a:r>
            <a:r>
              <a:rPr lang="en-US" sz="900" dirty="0">
                <a:solidFill>
                  <a:srgbClr val="FF0000"/>
                </a:solidFill>
              </a:rPr>
              <a:t>[in part]</a:t>
            </a:r>
            <a:r>
              <a:rPr lang="en-US" sz="900" dirty="0"/>
              <a:t> by the National Renewable Energy Laboratory, operated by Alliance for Sustainable Energy, LLC, for the U.S. Department of Energy (DOE) under Contract No. DE-AC36-08GO28308. Funding provided by </a:t>
            </a:r>
            <a:r>
              <a:rPr lang="en-US" sz="900" dirty="0">
                <a:solidFill>
                  <a:srgbClr val="FF0000"/>
                </a:solidFill>
              </a:rPr>
              <a:t>[applicable Department of Energy office and program office, e.g., U.S. Department of Energy Office of Energy Efficiency and Renewable Energy Solar Energy Technologies Office (spell out full office names; do not use initialisms/acronyms)]</a:t>
            </a:r>
            <a:r>
              <a:rPr lang="en-US" sz="900" dirty="0"/>
              <a:t>. The views expressed in the article do not necessarily represent the views of the DOE or the U.S. Government. The U.S. Government retains and the publisher, by accepting the article for publication, acknowledges that the U.S. Government retains a nonexclusive, paid-up, irrevocable, worldwide license to publish or reproduce the published form of this work, or allow others to do so, for U.S. Government purposes.</a:t>
            </a:r>
            <a:endParaRPr lang="en-US" sz="900" dirty="0">
              <a:solidFill>
                <a:schemeClr val="tx1"/>
              </a:solidFill>
            </a:endParaRPr>
          </a:p>
        </p:txBody>
      </p:sp>
      <p:grpSp>
        <p:nvGrpSpPr>
          <p:cNvPr id="8" name="Group 7">
            <a:extLst>
              <a:ext uri="{FF2B5EF4-FFF2-40B4-BE49-F238E27FC236}">
                <a16:creationId xmlns:a16="http://schemas.microsoft.com/office/drawing/2014/main" id="{EF1042E9-C103-A54C-BB93-07B4BA47A9A6}"/>
              </a:ext>
            </a:extLst>
          </p:cNvPr>
          <p:cNvGrpSpPr/>
          <p:nvPr userDrawn="1"/>
        </p:nvGrpSpPr>
        <p:grpSpPr>
          <a:xfrm>
            <a:off x="1160290" y="2923341"/>
            <a:ext cx="1200990" cy="891562"/>
            <a:chOff x="2576623" y="33912667"/>
            <a:chExt cx="2971800" cy="2206133"/>
          </a:xfrm>
        </p:grpSpPr>
        <p:sp>
          <p:nvSpPr>
            <p:cNvPr id="10" name="Rounded Rectangular Callout 9">
              <a:extLst>
                <a:ext uri="{FF2B5EF4-FFF2-40B4-BE49-F238E27FC236}">
                  <a16:creationId xmlns:a16="http://schemas.microsoft.com/office/drawing/2014/main" id="{E992B2AE-3F65-9F4A-9CF6-9647603DC89A}"/>
                </a:ext>
              </a:extLst>
            </p:cNvPr>
            <p:cNvSpPr/>
            <p:nvPr/>
          </p:nvSpPr>
          <p:spPr bwMode="auto">
            <a:xfrm>
              <a:off x="2576623" y="33912667"/>
              <a:ext cx="2971800" cy="2206133"/>
            </a:xfrm>
            <a:prstGeom prst="wedgeRoundRectCallout">
              <a:avLst/>
            </a:prstGeom>
            <a:solidFill>
              <a:schemeClr val="bg1"/>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endParaRPr>
            </a:p>
          </p:txBody>
        </p:sp>
        <p:sp>
          <p:nvSpPr>
            <p:cNvPr id="11" name="TextBox 10">
              <a:extLst>
                <a:ext uri="{FF2B5EF4-FFF2-40B4-BE49-F238E27FC236}">
                  <a16:creationId xmlns:a16="http://schemas.microsoft.com/office/drawing/2014/main" id="{50095912-C565-554A-B23A-0162EEF02886}"/>
                </a:ext>
              </a:extLst>
            </p:cNvPr>
            <p:cNvSpPr txBox="1"/>
            <p:nvPr/>
          </p:nvSpPr>
          <p:spPr>
            <a:xfrm>
              <a:off x="2662702" y="34195673"/>
              <a:ext cx="2885721" cy="1789714"/>
            </a:xfrm>
            <a:prstGeom prst="rect">
              <a:avLst/>
            </a:prstGeom>
            <a:noFill/>
          </p:spPr>
          <p:txBody>
            <a:bodyPr wrap="square" rtlCol="0">
              <a:spAutoFit/>
            </a:bodyPr>
            <a:lstStyle/>
            <a:p>
              <a:r>
                <a:rPr lang="en-US" sz="1000" dirty="0">
                  <a:solidFill>
                    <a:srgbClr val="FF0000"/>
                  </a:solidFill>
                </a:rPr>
                <a:t>Insert the words “in part” if this work includes </a:t>
              </a:r>
              <a:br>
                <a:rPr lang="en-US" sz="1000" dirty="0">
                  <a:solidFill>
                    <a:srgbClr val="FF0000"/>
                  </a:solidFill>
                </a:rPr>
              </a:br>
              <a:r>
                <a:rPr lang="en-US" sz="1000" dirty="0">
                  <a:solidFill>
                    <a:srgbClr val="FF0000"/>
                  </a:solidFill>
                </a:rPr>
                <a:t>non-NREL authors.</a:t>
              </a:r>
            </a:p>
            <a:p>
              <a:pPr algn="l"/>
              <a:r>
                <a:rPr lang="en-US" sz="100" dirty="0">
                  <a:solidFill>
                    <a:srgbClr val="FF0000"/>
                  </a:solidFill>
                </a:rPr>
                <a:t>.</a:t>
              </a:r>
            </a:p>
          </p:txBody>
        </p:sp>
      </p:grpSp>
      <p:grpSp>
        <p:nvGrpSpPr>
          <p:cNvPr id="12" name="Group 11">
            <a:extLst>
              <a:ext uri="{FF2B5EF4-FFF2-40B4-BE49-F238E27FC236}">
                <a16:creationId xmlns:a16="http://schemas.microsoft.com/office/drawing/2014/main" id="{459BF0D5-6437-5C45-BCE8-E796DD25A9F5}"/>
              </a:ext>
            </a:extLst>
          </p:cNvPr>
          <p:cNvGrpSpPr/>
          <p:nvPr userDrawn="1"/>
        </p:nvGrpSpPr>
        <p:grpSpPr>
          <a:xfrm>
            <a:off x="3413774" y="2835776"/>
            <a:ext cx="2316254" cy="1215855"/>
            <a:chOff x="-183051" y="33227554"/>
            <a:chExt cx="5731474" cy="3039310"/>
          </a:xfrm>
          <a:solidFill>
            <a:schemeClr val="bg1">
              <a:alpha val="38000"/>
            </a:schemeClr>
          </a:solidFill>
        </p:grpSpPr>
        <p:sp>
          <p:nvSpPr>
            <p:cNvPr id="13" name="Rounded Rectangular Callout 12">
              <a:extLst>
                <a:ext uri="{FF2B5EF4-FFF2-40B4-BE49-F238E27FC236}">
                  <a16:creationId xmlns:a16="http://schemas.microsoft.com/office/drawing/2014/main" id="{993AE333-8181-7B4E-A36B-01F4F72B5AC8}"/>
                </a:ext>
              </a:extLst>
            </p:cNvPr>
            <p:cNvSpPr/>
            <p:nvPr/>
          </p:nvSpPr>
          <p:spPr bwMode="auto">
            <a:xfrm>
              <a:off x="-183051" y="33227554"/>
              <a:ext cx="5731474" cy="3039310"/>
            </a:xfrm>
            <a:prstGeom prst="wedgeRoundRectCallout">
              <a:avLst/>
            </a:prstGeom>
            <a:solidFill>
              <a:schemeClr val="bg1">
                <a:alpha val="81000"/>
              </a:schemeClr>
            </a:solidFill>
            <a:ln w="127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n-US" sz="2400" b="1" i="1" u="none" strike="noStrike" cap="none" normalizeH="0" baseline="0">
                <a:ln>
                  <a:noFill/>
                </a:ln>
                <a:solidFill>
                  <a:schemeClr val="tx1"/>
                </a:solidFill>
                <a:effectLst/>
                <a:latin typeface="Arial" pitchFamily="-106" charset="0"/>
                <a:ea typeface="ＭＳ Ｐゴシック" pitchFamily="-106" charset="-128"/>
                <a:cs typeface="ＭＳ Ｐゴシック" pitchFamily="-106" charset="-128"/>
              </a:endParaRPr>
            </a:p>
          </p:txBody>
        </p:sp>
        <p:sp>
          <p:nvSpPr>
            <p:cNvPr id="14" name="TextBox 13">
              <a:extLst>
                <a:ext uri="{FF2B5EF4-FFF2-40B4-BE49-F238E27FC236}">
                  <a16:creationId xmlns:a16="http://schemas.microsoft.com/office/drawing/2014/main" id="{BFE1391B-DFC1-8D43-9278-AEF2B02003B1}"/>
                </a:ext>
              </a:extLst>
            </p:cNvPr>
            <p:cNvSpPr txBox="1"/>
            <p:nvPr/>
          </p:nvSpPr>
          <p:spPr>
            <a:xfrm>
              <a:off x="29149" y="33394988"/>
              <a:ext cx="5307072" cy="2627452"/>
            </a:xfrm>
            <a:prstGeom prst="rect">
              <a:avLst/>
            </a:prstGeom>
            <a:grpFill/>
          </p:spPr>
          <p:txBody>
            <a:bodyPr wrap="square" rtlCol="0">
              <a:spAutoFit/>
            </a:bodyPr>
            <a:lstStyle/>
            <a:p>
              <a:r>
                <a:rPr lang="en-US" sz="900" dirty="0">
                  <a:solidFill>
                    <a:srgbClr val="FF0000"/>
                  </a:solidFill>
                </a:rPr>
                <a:t>Edit the red bracketed text as appropriate with the applicable DOE office(s) and program office(s) that sponsored the work and/or add other funding as needed.  For non-EERE funding, see </a:t>
              </a:r>
              <a:r>
                <a:rPr lang="en-US" sz="900" u="sng" dirty="0">
                  <a:solidFill>
                    <a:srgbClr val="FF0000"/>
                  </a:solidFill>
                  <a:hlinkClick r:id="rId4"/>
                </a:rPr>
                <a:t>https://thesource.nrel.gov/publishing/disclaimers.html</a:t>
              </a:r>
              <a:endParaRPr lang="en-US" sz="200" i="0" dirty="0">
                <a:solidFill>
                  <a:srgbClr val="FF0000"/>
                </a:solidFill>
              </a:endParaRPr>
            </a:p>
          </p:txBody>
        </p:sp>
      </p:grpSp>
    </p:spTree>
    <p:extLst>
      <p:ext uri="{BB962C8B-B14F-4D97-AF65-F5344CB8AC3E}">
        <p14:creationId xmlns:p14="http://schemas.microsoft.com/office/powerpoint/2010/main" val="1124723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Slide - Blue Background">
    <p:spTree>
      <p:nvGrpSpPr>
        <p:cNvPr id="1" name=""/>
        <p:cNvGrpSpPr/>
        <p:nvPr/>
      </p:nvGrpSpPr>
      <p:grpSpPr>
        <a:xfrm>
          <a:off x="0" y="0"/>
          <a:ext cx="0" cy="0"/>
          <a:chOff x="0" y="0"/>
          <a:chExt cx="0" cy="0"/>
        </a:xfrm>
      </p:grpSpPr>
      <p:pic>
        <p:nvPicPr>
          <p:cNvPr id="6" name="Picture 5" descr="iStock-505476426_FlareFree.jpg">
            <a:extLst>
              <a:ext uri="{FF2B5EF4-FFF2-40B4-BE49-F238E27FC236}">
                <a16:creationId xmlns:a16="http://schemas.microsoft.com/office/drawing/2014/main" id="{312AD4B6-5589-B742-BDDC-8DE22CCB220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9144000" cy="5151120"/>
          </a:xfrm>
          <a:prstGeom prst="rect">
            <a:avLst/>
          </a:prstGeom>
        </p:spPr>
      </p:pic>
      <p:sp>
        <p:nvSpPr>
          <p:cNvPr id="8" name="Text Placeholder 7"/>
          <p:cNvSpPr>
            <a:spLocks noGrp="1"/>
          </p:cNvSpPr>
          <p:nvPr>
            <p:ph type="body" sz="quarter" idx="10" hasCustomPrompt="1"/>
          </p:nvPr>
        </p:nvSpPr>
        <p:spPr>
          <a:xfrm>
            <a:off x="3736975" y="1504827"/>
            <a:ext cx="5393498" cy="1095516"/>
          </a:xfrm>
          <a:solidFill>
            <a:schemeClr val="accent1">
              <a:alpha val="75000"/>
            </a:schemeClr>
          </a:solidFill>
        </p:spPr>
        <p:txBody>
          <a:bodyPr lIns="182880" tIns="137160" rIns="182880" bIns="137160" anchor="ctr" anchorCtr="0">
            <a:noAutofit/>
          </a:bodyPr>
          <a:lstStyle>
            <a:lvl1pPr marL="0" indent="0">
              <a:lnSpc>
                <a:spcPts val="2800"/>
              </a:lnSpc>
              <a:buNone/>
              <a:defRPr sz="3000">
                <a:solidFill>
                  <a:schemeClr val="bg1"/>
                </a:solidFill>
              </a:defRPr>
            </a:lvl1pPr>
          </a:lstStyle>
          <a:p>
            <a:pPr lvl="0"/>
            <a:r>
              <a:rPr lang="en-US"/>
              <a:t>Title</a:t>
            </a:r>
          </a:p>
        </p:txBody>
      </p:sp>
      <p:sp>
        <p:nvSpPr>
          <p:cNvPr id="15" name="Text Placeholder 14"/>
          <p:cNvSpPr>
            <a:spLocks noGrp="1"/>
          </p:cNvSpPr>
          <p:nvPr>
            <p:ph type="body" sz="quarter" idx="11" hasCustomPrompt="1"/>
          </p:nvPr>
        </p:nvSpPr>
        <p:spPr>
          <a:xfrm>
            <a:off x="3736975" y="2744787"/>
            <a:ext cx="4322763" cy="1101551"/>
          </a:xfrm>
          <a:solidFill>
            <a:schemeClr val="accent1">
              <a:alpha val="75000"/>
            </a:schemeClr>
          </a:solidFill>
        </p:spPr>
        <p:txBody>
          <a:bodyPr lIns="182880" tIns="137160" rIns="182880" bIns="137160" anchor="ctr" anchorCtr="0">
            <a:noAutofit/>
          </a:bodyPr>
          <a:lstStyle>
            <a:lvl1pPr marL="0" indent="0">
              <a:lnSpc>
                <a:spcPts val="1760"/>
              </a:lnSpc>
              <a:spcBef>
                <a:spcPts val="400"/>
              </a:spcBef>
              <a:buNone/>
              <a:defRPr sz="1800"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Presenter Name</a:t>
            </a:r>
          </a:p>
          <a:p>
            <a:pPr lvl="0"/>
            <a:r>
              <a:rPr lang="en-US" dirty="0"/>
              <a:t>Venue or Organization</a:t>
            </a:r>
          </a:p>
          <a:p>
            <a:pPr lvl="0"/>
            <a:r>
              <a:rPr lang="en-US" dirty="0"/>
              <a:t>Date</a:t>
            </a:r>
          </a:p>
        </p:txBody>
      </p:sp>
      <p:pic>
        <p:nvPicPr>
          <p:cNvPr id="7" name="Graphic 6">
            <a:extLst>
              <a:ext uri="{FF2B5EF4-FFF2-40B4-BE49-F238E27FC236}">
                <a16:creationId xmlns:a16="http://schemas.microsoft.com/office/drawing/2014/main" id="{67876295-9728-A943-A66A-D4797EDDAE2A}"/>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467454" y="0"/>
            <a:ext cx="2331892" cy="1092307"/>
          </a:xfrm>
          <a:prstGeom prst="rect">
            <a:avLst/>
          </a:prstGeom>
        </p:spPr>
      </p:pic>
    </p:spTree>
    <p:extLst>
      <p:ext uri="{BB962C8B-B14F-4D97-AF65-F5344CB8AC3E}">
        <p14:creationId xmlns:p14="http://schemas.microsoft.com/office/powerpoint/2010/main" val="12911680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mple Slide -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a:t>Simple Slide</a:t>
            </a:r>
          </a:p>
        </p:txBody>
      </p:sp>
      <p:sp>
        <p:nvSpPr>
          <p:cNvPr id="9" name="Text Placeholder 8"/>
          <p:cNvSpPr>
            <a:spLocks noGrp="1"/>
          </p:cNvSpPr>
          <p:nvPr>
            <p:ph type="body" sz="quarter" idx="10"/>
          </p:nvPr>
        </p:nvSpPr>
        <p:spPr>
          <a:xfrm>
            <a:off x="457200" y="1371600"/>
            <a:ext cx="8120063" cy="337502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extBox 9"/>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Tree>
    <p:extLst>
      <p:ext uri="{BB962C8B-B14F-4D97-AF65-F5344CB8AC3E}">
        <p14:creationId xmlns:p14="http://schemas.microsoft.com/office/powerpoint/2010/main" val="73746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mple Slide - Tex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0"/>
            <a:ext cx="5936343" cy="907143"/>
          </a:xfrm>
        </p:spPr>
        <p:txBody>
          <a:bodyPr/>
          <a:lstStyle/>
          <a:p>
            <a:r>
              <a:rPr lang="en-US"/>
              <a:t>Simple Slide</a:t>
            </a:r>
          </a:p>
        </p:txBody>
      </p:sp>
      <p:sp>
        <p:nvSpPr>
          <p:cNvPr id="9" name="Text Placeholder 8"/>
          <p:cNvSpPr>
            <a:spLocks noGrp="1"/>
          </p:cNvSpPr>
          <p:nvPr>
            <p:ph type="body" sz="quarter" idx="10"/>
          </p:nvPr>
        </p:nvSpPr>
        <p:spPr>
          <a:xfrm>
            <a:off x="457200" y="1124857"/>
            <a:ext cx="8120063" cy="362176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Tree>
    <p:extLst>
      <p:ext uri="{BB962C8B-B14F-4D97-AF65-F5344CB8AC3E}">
        <p14:creationId xmlns:p14="http://schemas.microsoft.com/office/powerpoint/2010/main" val="2825405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imple Slide - Any Content">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457199" y="1"/>
            <a:ext cx="8236857" cy="776514"/>
          </a:xfrm>
        </p:spPr>
        <p:txBody>
          <a:bodyPr/>
          <a:lstStyle/>
          <a:p>
            <a:r>
              <a:rPr lang="en-US"/>
              <a:t>Simple Slide</a:t>
            </a:r>
          </a:p>
        </p:txBody>
      </p:sp>
      <p:sp>
        <p:nvSpPr>
          <p:cNvPr id="5" name="TextBox 4"/>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dirty="0"/>
              <a:t>NREL</a:t>
            </a:r>
            <a:r>
              <a:rPr lang="en-US" sz="800" baseline="0" dirty="0"/>
              <a:t>    </a:t>
            </a:r>
            <a:r>
              <a:rPr lang="en-US" sz="800" dirty="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dirty="0"/>
          </a:p>
        </p:txBody>
      </p:sp>
    </p:spTree>
    <p:extLst>
      <p:ext uri="{BB962C8B-B14F-4D97-AF65-F5344CB8AC3E}">
        <p14:creationId xmlns:p14="http://schemas.microsoft.com/office/powerpoint/2010/main" val="14850096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Simple Slide - Text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199" y="0"/>
            <a:ext cx="5936343" cy="907143"/>
          </a:xfrm>
        </p:spPr>
        <p:txBody>
          <a:bodyPr/>
          <a:lstStyle/>
          <a:p>
            <a:r>
              <a:rPr lang="en-US" dirty="0"/>
              <a:t>Simple Slide + Image</a:t>
            </a:r>
          </a:p>
        </p:txBody>
      </p:sp>
      <p:sp>
        <p:nvSpPr>
          <p:cNvPr id="9" name="Text Placeholder 8"/>
          <p:cNvSpPr>
            <a:spLocks noGrp="1"/>
          </p:cNvSpPr>
          <p:nvPr>
            <p:ph type="body" sz="quarter" idx="10" hasCustomPrompt="1"/>
          </p:nvPr>
        </p:nvSpPr>
        <p:spPr>
          <a:xfrm>
            <a:off x="457200" y="1124857"/>
            <a:ext cx="5143499" cy="3621769"/>
          </a:xfrm>
        </p:spPr>
        <p:txBody>
          <a:bodyPr/>
          <a:lstStyle>
            <a:lvl1pPr marL="0" indent="0">
              <a:buNone/>
              <a:defRPr b="1"/>
            </a:lvl1pPr>
            <a:lvl2pPr>
              <a:defRPr sz="2000"/>
            </a:lvl2pPr>
          </a:lstStyle>
          <a:p>
            <a:pPr lvl="0"/>
            <a:r>
              <a:rPr lang="en-US" dirty="0"/>
              <a:t>Header text</a:t>
            </a:r>
          </a:p>
          <a:p>
            <a:pPr lvl="1"/>
            <a:r>
              <a:rPr lang="en-US" dirty="0"/>
              <a:t>Bullet point 1</a:t>
            </a:r>
          </a:p>
          <a:p>
            <a:pPr lvl="1"/>
            <a:r>
              <a:rPr lang="en-US" dirty="0"/>
              <a:t>Bullet point 2</a:t>
            </a:r>
          </a:p>
          <a:p>
            <a:pPr lvl="1"/>
            <a:r>
              <a:rPr lang="en-US" dirty="0"/>
              <a:t>Bullet point 3</a:t>
            </a:r>
            <a:br>
              <a:rPr lang="en-US" dirty="0"/>
            </a:br>
            <a:endParaRPr lang="en-US" dirty="0"/>
          </a:p>
          <a:p>
            <a:pPr lvl="0"/>
            <a:r>
              <a:rPr lang="en-US" dirty="0"/>
              <a:t>Header text</a:t>
            </a:r>
          </a:p>
          <a:p>
            <a:pPr lvl="1"/>
            <a:r>
              <a:rPr lang="en-US" dirty="0"/>
              <a:t>Bullet point 1</a:t>
            </a:r>
          </a:p>
          <a:p>
            <a:pPr lvl="1"/>
            <a:r>
              <a:rPr lang="en-US" dirty="0"/>
              <a:t>Bullet point 2</a:t>
            </a:r>
          </a:p>
          <a:p>
            <a:pPr lvl="1"/>
            <a:r>
              <a:rPr lang="en-US" dirty="0"/>
              <a:t>Bullet point 3</a:t>
            </a:r>
          </a:p>
        </p:txBody>
      </p:sp>
      <p:sp>
        <p:nvSpPr>
          <p:cNvPr id="4" name="TextBox 3"/>
          <p:cNvSpPr txBox="1"/>
          <p:nvPr userDrawn="1"/>
        </p:nvSpPr>
        <p:spPr>
          <a:xfrm>
            <a:off x="6711702" y="4840514"/>
            <a:ext cx="2279522" cy="215444"/>
          </a:xfrm>
          <a:prstGeom prst="rect">
            <a:avLst/>
          </a:prstGeom>
          <a:noFill/>
        </p:spPr>
        <p:txBody>
          <a:bodyPr wrap="square" rtlCol="0">
            <a:spAutoFit/>
          </a:bodyPr>
          <a:lstStyle/>
          <a:p>
            <a:pPr marL="0" marR="0" indent="0" algn="r" defTabSz="457200" rtl="0" eaLnBrk="1" fontAlgn="auto" latinLnBrk="0" hangingPunct="1">
              <a:lnSpc>
                <a:spcPct val="100000"/>
              </a:lnSpc>
              <a:spcBef>
                <a:spcPts val="0"/>
              </a:spcBef>
              <a:spcAft>
                <a:spcPts val="0"/>
              </a:spcAft>
              <a:buClrTx/>
              <a:buSzTx/>
              <a:buFontTx/>
              <a:buNone/>
              <a:tabLst/>
              <a:defRPr/>
            </a:pPr>
            <a:r>
              <a:rPr lang="en-US" sz="800"/>
              <a:t>NREL</a:t>
            </a:r>
            <a:r>
              <a:rPr lang="en-US" sz="800" baseline="0"/>
              <a:t>    </a:t>
            </a:r>
            <a:r>
              <a:rPr lang="en-US" sz="800"/>
              <a:t>|    </a:t>
            </a:r>
            <a:fld id="{BFD71CF8-5198-8441-A7C0-DC22FD64CBE4}" type="slidenum">
              <a:rPr lang="en-US" sz="800"/>
              <a:pPr marL="0" marR="0" indent="0" algn="r" defTabSz="457200" rtl="0" eaLnBrk="1" fontAlgn="auto" latinLnBrk="0" hangingPunct="1">
                <a:lnSpc>
                  <a:spcPct val="100000"/>
                </a:lnSpc>
                <a:spcBef>
                  <a:spcPts val="0"/>
                </a:spcBef>
                <a:spcAft>
                  <a:spcPts val="0"/>
                </a:spcAft>
                <a:buClrTx/>
                <a:buSzTx/>
                <a:buFontTx/>
                <a:buNone/>
                <a:tabLst/>
                <a:defRPr/>
              </a:pPr>
              <a:t>‹#›</a:t>
            </a:fld>
            <a:endParaRPr lang="en-US" sz="800"/>
          </a:p>
        </p:txBody>
      </p:sp>
      <p:sp>
        <p:nvSpPr>
          <p:cNvPr id="5" name="Picture Placeholder 4">
            <a:extLst>
              <a:ext uri="{FF2B5EF4-FFF2-40B4-BE49-F238E27FC236}">
                <a16:creationId xmlns:a16="http://schemas.microsoft.com/office/drawing/2014/main" id="{610250B1-824A-CC4A-9A13-92F03EBFAA8F}"/>
              </a:ext>
            </a:extLst>
          </p:cNvPr>
          <p:cNvSpPr>
            <a:spLocks noGrp="1"/>
          </p:cNvSpPr>
          <p:nvPr>
            <p:ph type="pic" sz="quarter" idx="11" hasCustomPrompt="1"/>
          </p:nvPr>
        </p:nvSpPr>
        <p:spPr>
          <a:xfrm>
            <a:off x="5952392" y="1125538"/>
            <a:ext cx="2734407" cy="3621088"/>
          </a:xfrm>
          <a:solidFill>
            <a:schemeClr val="bg1">
              <a:lumMod val="85000"/>
            </a:schemeClr>
          </a:solidFill>
        </p:spPr>
        <p:txBody>
          <a:bodyPr>
            <a:normAutofit/>
          </a:bodyPr>
          <a:lstStyle>
            <a:lvl1pPr marL="0" indent="0">
              <a:buNone/>
              <a:defRPr sz="1600"/>
            </a:lvl1pPr>
          </a:lstStyle>
          <a:p>
            <a:r>
              <a:rPr lang="en-US" dirty="0"/>
              <a:t>Insert image here</a:t>
            </a:r>
          </a:p>
        </p:txBody>
      </p:sp>
    </p:spTree>
    <p:extLst>
      <p:ext uri="{BB962C8B-B14F-4D97-AF65-F5344CB8AC3E}">
        <p14:creationId xmlns:p14="http://schemas.microsoft.com/office/powerpoint/2010/main" val="35707815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4123076" cy="1200151"/>
          </a:xfrm>
          <a:prstGeom prst="rect">
            <a:avLst/>
          </a:prstGeom>
          <a:solidFill>
            <a:schemeClr val="accent1"/>
          </a:solidFill>
        </p:spPr>
        <p:txBody>
          <a:bodyPr vert="horz" lIns="91440" tIns="45720" rIns="91440" bIns="45720" rtlCol="0" anchor="ctr">
            <a:noAutofit/>
          </a:bodyPr>
          <a:lstStyle/>
          <a:p>
            <a:r>
              <a:rPr lang="en-US"/>
              <a:t>Click to edit Master </a:t>
            </a:r>
            <a:br>
              <a:rPr lang="en-US"/>
            </a:br>
            <a:r>
              <a:rPr lang="en-US"/>
              <a:t>title style</a:t>
            </a:r>
          </a:p>
        </p:txBody>
      </p:sp>
      <p:sp>
        <p:nvSpPr>
          <p:cNvPr id="3" name="Text Placeholder 2"/>
          <p:cNvSpPr>
            <a:spLocks noGrp="1"/>
          </p:cNvSpPr>
          <p:nvPr>
            <p:ph type="body" idx="1"/>
          </p:nvPr>
        </p:nvSpPr>
        <p:spPr>
          <a:xfrm>
            <a:off x="457200" y="1330267"/>
            <a:ext cx="8229600" cy="326435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564829"/>
      </p:ext>
    </p:extLst>
  </p:cSld>
  <p:clrMap bg1="lt1" tx1="dk1" bg2="lt2" tx2="dk2" accent1="accent1" accent2="accent2" accent3="accent3" accent4="accent4" accent5="accent5" accent6="accent6" hlink="hlink" folHlink="folHlink"/>
  <p:sldLayoutIdLst>
    <p:sldLayoutId id="2147483674" r:id="rId1"/>
    <p:sldLayoutId id="2147483649" r:id="rId2"/>
    <p:sldLayoutId id="2147483651" r:id="rId3"/>
    <p:sldLayoutId id="2147483675" r:id="rId4"/>
    <p:sldLayoutId id="2147483711" r:id="rId5"/>
    <p:sldLayoutId id="2147483654" r:id="rId6"/>
    <p:sldLayoutId id="2147483655" r:id="rId7"/>
    <p:sldLayoutId id="2147483653" r:id="rId8"/>
    <p:sldLayoutId id="2147483707" r:id="rId9"/>
    <p:sldLayoutId id="2147483708" r:id="rId10"/>
    <p:sldLayoutId id="2147483656" r:id="rId11"/>
    <p:sldLayoutId id="2147483657" r:id="rId12"/>
    <p:sldLayoutId id="2147483689" r:id="rId13"/>
    <p:sldLayoutId id="2147483690" r:id="rId14"/>
    <p:sldLayoutId id="2147483691" r:id="rId15"/>
    <p:sldLayoutId id="2147483692" r:id="rId16"/>
    <p:sldLayoutId id="2147483693" r:id="rId17"/>
    <p:sldLayoutId id="2147483694" r:id="rId18"/>
    <p:sldLayoutId id="2147483695" r:id="rId19"/>
    <p:sldLayoutId id="2147483666" r:id="rId20"/>
    <p:sldLayoutId id="2147483667" r:id="rId21"/>
    <p:sldLayoutId id="2147483665" r:id="rId22"/>
    <p:sldLayoutId id="2147483668" r:id="rId23"/>
    <p:sldLayoutId id="2147483669" r:id="rId24"/>
    <p:sldLayoutId id="2147483670" r:id="rId25"/>
    <p:sldLayoutId id="2147483671" r:id="rId26"/>
    <p:sldLayoutId id="2147483676" r:id="rId27"/>
    <p:sldLayoutId id="2147483681" r:id="rId28"/>
    <p:sldLayoutId id="2147483682" r:id="rId29"/>
    <p:sldLayoutId id="2147483687" r:id="rId30"/>
    <p:sldLayoutId id="2147483688" r:id="rId31"/>
    <p:sldLayoutId id="2147483678" r:id="rId32"/>
    <p:sldLayoutId id="2147483683" r:id="rId33"/>
    <p:sldLayoutId id="2147483702" r:id="rId34"/>
    <p:sldLayoutId id="2147483684" r:id="rId35"/>
    <p:sldLayoutId id="2147483698" r:id="rId36"/>
    <p:sldLayoutId id="2147483703" r:id="rId37"/>
    <p:sldLayoutId id="2147483685" r:id="rId38"/>
    <p:sldLayoutId id="2147483699" r:id="rId39"/>
    <p:sldLayoutId id="2147483704" r:id="rId40"/>
    <p:sldLayoutId id="2147483680" r:id="rId41"/>
    <p:sldLayoutId id="2147483700" r:id="rId42"/>
    <p:sldLayoutId id="2147483705" r:id="rId43"/>
    <p:sldLayoutId id="2147483686" r:id="rId44"/>
    <p:sldLayoutId id="2147483701" r:id="rId45"/>
    <p:sldLayoutId id="2147483706" r:id="rId46"/>
    <p:sldLayoutId id="2147483672" r:id="rId47"/>
    <p:sldLayoutId id="2147483696" r:id="rId48"/>
    <p:sldLayoutId id="2147483673" r:id="rId49"/>
  </p:sldLayoutIdLst>
  <p:txStyles>
    <p:titleStyle>
      <a:lvl1pPr marL="0" algn="ctr" defTabSz="457200" rtl="0" eaLnBrk="1" latinLnBrk="0" hangingPunct="1">
        <a:lnSpc>
          <a:spcPts val="2800"/>
        </a:lnSpc>
        <a:spcBef>
          <a:spcPct val="0"/>
        </a:spcBef>
        <a:buNone/>
        <a:defRPr sz="3000" kern="1200" spc="0">
          <a:solidFill>
            <a:schemeClr val="bg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4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8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a:t>IEC TC88 USTAG meeting</a:t>
            </a:r>
          </a:p>
          <a:p>
            <a:r>
              <a:rPr lang="en-US" sz="2800" dirty="0"/>
              <a:t>IEC 61400-23</a:t>
            </a:r>
          </a:p>
          <a:p>
            <a:r>
              <a:rPr lang="en-US" sz="2400" dirty="0"/>
              <a:t>Full-scale structural testing of rotor blades</a:t>
            </a:r>
          </a:p>
        </p:txBody>
      </p:sp>
      <p:sp>
        <p:nvSpPr>
          <p:cNvPr id="5" name="Text Placeholder 4"/>
          <p:cNvSpPr>
            <a:spLocks noGrp="1"/>
          </p:cNvSpPr>
          <p:nvPr>
            <p:ph type="body" sz="quarter" idx="11"/>
          </p:nvPr>
        </p:nvSpPr>
        <p:spPr/>
        <p:txBody>
          <a:bodyPr/>
          <a:lstStyle/>
          <a:p>
            <a:r>
              <a:rPr lang="en-US" dirty="0"/>
              <a:t>Scott Hughes</a:t>
            </a:r>
          </a:p>
          <a:p>
            <a:r>
              <a:rPr lang="en-US" dirty="0"/>
              <a:t>9 March 2021</a:t>
            </a:r>
          </a:p>
        </p:txBody>
      </p:sp>
    </p:spTree>
    <p:extLst>
      <p:ext uri="{BB962C8B-B14F-4D97-AF65-F5344CB8AC3E}">
        <p14:creationId xmlns:p14="http://schemas.microsoft.com/office/powerpoint/2010/main" val="3416941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485F9-B585-8B40-B8CD-189E92213825}"/>
              </a:ext>
            </a:extLst>
          </p:cNvPr>
          <p:cNvSpPr>
            <a:spLocks noGrp="1"/>
          </p:cNvSpPr>
          <p:nvPr>
            <p:ph type="title"/>
          </p:nvPr>
        </p:nvSpPr>
        <p:spPr>
          <a:xfrm>
            <a:off x="457199" y="0"/>
            <a:ext cx="6677025" cy="907143"/>
          </a:xfrm>
        </p:spPr>
        <p:txBody>
          <a:bodyPr/>
          <a:lstStyle/>
          <a:p>
            <a:r>
              <a:rPr lang="en-US" dirty="0"/>
              <a:t>TC88 MT23: IEC 61400-23 – Scope</a:t>
            </a:r>
          </a:p>
        </p:txBody>
      </p:sp>
      <p:sp>
        <p:nvSpPr>
          <p:cNvPr id="3" name="Text Placeholder 2">
            <a:extLst>
              <a:ext uri="{FF2B5EF4-FFF2-40B4-BE49-F238E27FC236}">
                <a16:creationId xmlns:a16="http://schemas.microsoft.com/office/drawing/2014/main" id="{59394110-F7B1-FC45-BCFD-3B8A2D12FDF9}"/>
              </a:ext>
            </a:extLst>
          </p:cNvPr>
          <p:cNvSpPr>
            <a:spLocks noGrp="1"/>
          </p:cNvSpPr>
          <p:nvPr>
            <p:ph type="body" sz="quarter" idx="10"/>
          </p:nvPr>
        </p:nvSpPr>
        <p:spPr>
          <a:xfrm>
            <a:off x="457199" y="1049704"/>
            <a:ext cx="5143499" cy="3621769"/>
          </a:xfrm>
        </p:spPr>
        <p:txBody>
          <a:bodyPr>
            <a:noAutofit/>
          </a:bodyPr>
          <a:lstStyle/>
          <a:p>
            <a:pPr marL="228600" lvl="0" indent="-228600">
              <a:buFont typeface="Arial" panose="020B0604020202020204" pitchFamily="34" charset="0"/>
              <a:buChar char="•"/>
            </a:pPr>
            <a:r>
              <a:rPr lang="en-US" sz="1800" b="0" dirty="0"/>
              <a:t>Full-scale blade testing for design validation</a:t>
            </a:r>
          </a:p>
          <a:p>
            <a:pPr lvl="1">
              <a:buFont typeface="Arial" panose="020B0604020202020204" pitchFamily="34" charset="0"/>
              <a:buChar char="•"/>
            </a:pPr>
            <a:r>
              <a:rPr lang="en-US" sz="1800" dirty="0"/>
              <a:t>Property Testing</a:t>
            </a:r>
          </a:p>
          <a:p>
            <a:pPr lvl="1">
              <a:buFont typeface="Arial" panose="020B0604020202020204" pitchFamily="34" charset="0"/>
              <a:buChar char="•"/>
            </a:pPr>
            <a:r>
              <a:rPr lang="en-US" sz="1800" dirty="0"/>
              <a:t>Static Testing</a:t>
            </a:r>
          </a:p>
          <a:p>
            <a:pPr lvl="1">
              <a:buFont typeface="Arial" panose="020B0604020202020204" pitchFamily="34" charset="0"/>
              <a:buChar char="•"/>
            </a:pPr>
            <a:r>
              <a:rPr lang="en-US" sz="1800" dirty="0"/>
              <a:t>Fatigue Testing</a:t>
            </a:r>
          </a:p>
          <a:p>
            <a:pPr lvl="1">
              <a:buFont typeface="Arial" panose="020B0604020202020204" pitchFamily="34" charset="0"/>
              <a:buChar char="•"/>
            </a:pPr>
            <a:r>
              <a:rPr lang="en-US" sz="1800" dirty="0"/>
              <a:t>Documentation</a:t>
            </a:r>
          </a:p>
          <a:p>
            <a:pPr lvl="1">
              <a:buFont typeface="Arial" panose="020B0604020202020204" pitchFamily="34" charset="0"/>
              <a:buChar char="•"/>
            </a:pPr>
            <a:r>
              <a:rPr lang="en-US" sz="1800" dirty="0"/>
              <a:t>Test Planning Test Execution</a:t>
            </a:r>
          </a:p>
          <a:p>
            <a:pPr lvl="1">
              <a:buFont typeface="Arial" panose="020B0604020202020204" pitchFamily="34" charset="0"/>
              <a:buChar char="•"/>
            </a:pPr>
            <a:r>
              <a:rPr lang="en-US" sz="1800" dirty="0"/>
              <a:t>Evaluation &amp; Reporting of Results</a:t>
            </a:r>
          </a:p>
          <a:p>
            <a:pPr marL="173038" indent="-173038">
              <a:buFont typeface="Arial" panose="020B0604020202020204" pitchFamily="34" charset="0"/>
              <a:buChar char="•"/>
            </a:pPr>
            <a:r>
              <a:rPr lang="en-US" sz="1800" b="0" dirty="0"/>
              <a:t> MT Composition</a:t>
            </a:r>
          </a:p>
          <a:p>
            <a:pPr lvl="1">
              <a:buFont typeface="Arial" panose="020B0604020202020204" pitchFamily="34" charset="0"/>
              <a:buChar char="•"/>
            </a:pPr>
            <a:r>
              <a:rPr lang="en-US" sz="1800" dirty="0"/>
              <a:t>58 Members, ~20 actively engaged</a:t>
            </a:r>
          </a:p>
          <a:p>
            <a:pPr lvl="1">
              <a:buFont typeface="Arial" panose="020B0604020202020204" pitchFamily="34" charset="0"/>
              <a:buChar char="•"/>
            </a:pPr>
            <a:r>
              <a:rPr lang="en-US" sz="1800" dirty="0"/>
              <a:t>11 Countries represented</a:t>
            </a:r>
          </a:p>
          <a:p>
            <a:pPr lvl="1">
              <a:buFont typeface="Arial" panose="020B0604020202020204" pitchFamily="34" charset="0"/>
              <a:buChar char="•"/>
            </a:pPr>
            <a:r>
              <a:rPr lang="en-US" sz="1800" dirty="0"/>
              <a:t>Convener - Søren Andersen, Denmark</a:t>
            </a:r>
          </a:p>
          <a:p>
            <a:pPr lvl="1">
              <a:buFont typeface="Arial" panose="020B0604020202020204" pitchFamily="34" charset="0"/>
              <a:buChar char="•"/>
            </a:pPr>
            <a:r>
              <a:rPr lang="en-US" sz="1800" dirty="0"/>
              <a:t>6 US experts</a:t>
            </a:r>
          </a:p>
        </p:txBody>
      </p:sp>
      <p:pic>
        <p:nvPicPr>
          <p:cNvPr id="6" name="Picture 5" descr="C:\Users\dsnowber\AppData\Local\Microsoft\Windows\Temporary Internet Files\Content.Outlook\LWUIRD6Z\2046.JPG">
            <a:extLst>
              <a:ext uri="{FF2B5EF4-FFF2-40B4-BE49-F238E27FC236}">
                <a16:creationId xmlns:a16="http://schemas.microsoft.com/office/drawing/2014/main" id="{1324065D-3234-4EB9-85CF-493E48731A51}"/>
              </a:ext>
            </a:extLst>
          </p:cNvPr>
          <p:cNvPicPr>
            <a:picLocks noChangeAspect="1" noChangeArrowheads="1"/>
          </p:cNvPicPr>
          <p:nvPr/>
        </p:nvPicPr>
        <p:blipFill>
          <a:blip r:embed="rId2" cstate="print"/>
          <a:srcRect/>
          <a:stretch>
            <a:fillRect/>
          </a:stretch>
        </p:blipFill>
        <p:spPr bwMode="auto">
          <a:xfrm>
            <a:off x="5705475" y="1060920"/>
            <a:ext cx="2642460" cy="18560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pSp>
        <p:nvGrpSpPr>
          <p:cNvPr id="8" name="Group 7">
            <a:extLst>
              <a:ext uri="{FF2B5EF4-FFF2-40B4-BE49-F238E27FC236}">
                <a16:creationId xmlns:a16="http://schemas.microsoft.com/office/drawing/2014/main" id="{A71ECA9C-0A2F-4F9F-B90E-E7CBDCDE1765}"/>
              </a:ext>
            </a:extLst>
          </p:cNvPr>
          <p:cNvGrpSpPr>
            <a:grpSpLocks noChangeAspect="1"/>
          </p:cNvGrpSpPr>
          <p:nvPr/>
        </p:nvGrpSpPr>
        <p:grpSpPr>
          <a:xfrm>
            <a:off x="5705475" y="3070711"/>
            <a:ext cx="2642460" cy="1761640"/>
            <a:chOff x="3276600" y="1997927"/>
            <a:chExt cx="2743200" cy="1828800"/>
          </a:xfrm>
        </p:grpSpPr>
        <p:pic>
          <p:nvPicPr>
            <p:cNvPr id="9" name="Picture 3" descr="Y:\Wind\Confidential\Projects\Cert\A-C\Certification Projects\Blade Testing\2-Current Tests\2012 Sandia BRC\2-Photos\130306 - 7m station loading\IMG_1158.JPG">
              <a:extLst>
                <a:ext uri="{FF2B5EF4-FFF2-40B4-BE49-F238E27FC236}">
                  <a16:creationId xmlns:a16="http://schemas.microsoft.com/office/drawing/2014/main" id="{9406F1CD-F155-4B97-96D8-5A14259869E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1997927"/>
              <a:ext cx="2743200" cy="18288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D24C7B01-8102-4581-9FE2-853DE5B56758}"/>
                </a:ext>
              </a:extLst>
            </p:cNvPr>
            <p:cNvSpPr txBox="1"/>
            <p:nvPr/>
          </p:nvSpPr>
          <p:spPr>
            <a:xfrm>
              <a:off x="3276600" y="3619792"/>
              <a:ext cx="2743200" cy="161583"/>
            </a:xfrm>
            <a:prstGeom prst="rect">
              <a:avLst/>
            </a:prstGeom>
            <a:noFill/>
          </p:spPr>
          <p:txBody>
            <a:bodyPr wrap="square" rtlCol="0">
              <a:spAutoFit/>
            </a:bodyPr>
            <a:lstStyle/>
            <a:p>
              <a:endParaRPr lang="en-US" sz="800" dirty="0">
                <a:solidFill>
                  <a:schemeClr val="bg1"/>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814729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26AC9-C174-4192-8365-D23747E6412E}"/>
              </a:ext>
            </a:extLst>
          </p:cNvPr>
          <p:cNvSpPr>
            <a:spLocks noGrp="1"/>
          </p:cNvSpPr>
          <p:nvPr>
            <p:ph type="title"/>
          </p:nvPr>
        </p:nvSpPr>
        <p:spPr>
          <a:xfrm>
            <a:off x="457199" y="0"/>
            <a:ext cx="5936343" cy="637309"/>
          </a:xfrm>
        </p:spPr>
        <p:txBody>
          <a:bodyPr/>
          <a:lstStyle/>
          <a:p>
            <a:r>
              <a:rPr lang="en-US" dirty="0"/>
              <a:t>TC88 MT23: IEC 61400-23 – Progress </a:t>
            </a:r>
          </a:p>
        </p:txBody>
      </p:sp>
      <p:sp>
        <p:nvSpPr>
          <p:cNvPr id="3" name="Text Placeholder 2">
            <a:extLst>
              <a:ext uri="{FF2B5EF4-FFF2-40B4-BE49-F238E27FC236}">
                <a16:creationId xmlns:a16="http://schemas.microsoft.com/office/drawing/2014/main" id="{E5594BC2-8727-42E9-9F07-2474CEBEB826}"/>
              </a:ext>
            </a:extLst>
          </p:cNvPr>
          <p:cNvSpPr>
            <a:spLocks noGrp="1"/>
          </p:cNvSpPr>
          <p:nvPr>
            <p:ph type="body" sz="quarter" idx="10"/>
          </p:nvPr>
        </p:nvSpPr>
        <p:spPr>
          <a:xfrm>
            <a:off x="377536" y="659285"/>
            <a:ext cx="8388927" cy="4476153"/>
          </a:xfrm>
        </p:spPr>
        <p:txBody>
          <a:bodyPr>
            <a:noAutofit/>
          </a:bodyPr>
          <a:lstStyle/>
          <a:p>
            <a:pPr marL="342900" indent="-342900">
              <a:spcBef>
                <a:spcPts val="0"/>
              </a:spcBef>
              <a:buFont typeface="Arial" panose="020B0604020202020204" pitchFamily="34" charset="0"/>
              <a:buChar char="•"/>
            </a:pPr>
            <a:r>
              <a:rPr lang="en-US" sz="1400" b="0" dirty="0"/>
              <a:t>Maintain scope of full-scale testing</a:t>
            </a:r>
          </a:p>
          <a:p>
            <a:pPr marL="914400" lvl="1" indent="-171450">
              <a:spcBef>
                <a:spcPts val="0"/>
              </a:spcBef>
              <a:buFont typeface="Arial" panose="020B0604020202020204" pitchFamily="34" charset="0"/>
              <a:buChar char="•"/>
            </a:pPr>
            <a:r>
              <a:rPr lang="en-US" sz="1400" dirty="0"/>
              <a:t>Excludes sub-scale components and sub-structures</a:t>
            </a:r>
          </a:p>
          <a:p>
            <a:pPr marL="914400" lvl="1" indent="-171450">
              <a:spcBef>
                <a:spcPts val="0"/>
              </a:spcBef>
              <a:buFont typeface="Arial" panose="020B0604020202020204" pitchFamily="34" charset="0"/>
              <a:buChar char="•"/>
            </a:pPr>
            <a:r>
              <a:rPr lang="en-US" sz="1400" dirty="0"/>
              <a:t>Includes less-than-full-length sub-article testing – piecewise testing of large blades</a:t>
            </a:r>
          </a:p>
          <a:p>
            <a:pPr marL="914400" lvl="1" indent="-171450">
              <a:spcBef>
                <a:spcPts val="0"/>
              </a:spcBef>
              <a:buFont typeface="Arial" panose="020B0604020202020204" pitchFamily="34" charset="0"/>
              <a:buChar char="•"/>
            </a:pPr>
            <a:r>
              <a:rPr lang="en-US" sz="1400" dirty="0"/>
              <a:t>Static, fatigue, post-fatigue sequence </a:t>
            </a:r>
          </a:p>
          <a:p>
            <a:pPr marL="342900" indent="-342900">
              <a:spcBef>
                <a:spcPts val="0"/>
              </a:spcBef>
              <a:buFont typeface="Arial" panose="020B0604020202020204" pitchFamily="34" charset="0"/>
              <a:buChar char="•"/>
            </a:pPr>
            <a:r>
              <a:rPr lang="en-US" sz="1400" b="0" dirty="0"/>
              <a:t>Reorganization of content for more logical flow, better grouping of topics, expectations of designers and labs</a:t>
            </a:r>
          </a:p>
          <a:p>
            <a:pPr marL="342900" indent="-342900">
              <a:spcBef>
                <a:spcPts val="0"/>
              </a:spcBef>
              <a:buFont typeface="Arial" panose="020B0604020202020204" pitchFamily="34" charset="0"/>
              <a:buChar char="•"/>
            </a:pPr>
            <a:r>
              <a:rPr lang="en-US" sz="1400" b="0" dirty="0"/>
              <a:t>Integration with IEC standards and IECRE operating documents</a:t>
            </a:r>
          </a:p>
          <a:p>
            <a:pPr marL="914400" lvl="1" indent="-171450">
              <a:spcBef>
                <a:spcPts val="0"/>
              </a:spcBef>
              <a:buFont typeface="Arial" panose="020B0604020202020204" pitchFamily="34" charset="0"/>
              <a:buChar char="•"/>
            </a:pPr>
            <a:r>
              <a:rPr lang="en-US" sz="1400" dirty="0"/>
              <a:t>Remove design validation in deference to -5 standard</a:t>
            </a:r>
          </a:p>
          <a:p>
            <a:pPr marL="914400" lvl="1" indent="-171450">
              <a:spcBef>
                <a:spcPts val="0"/>
              </a:spcBef>
              <a:buFont typeface="Arial" panose="020B0604020202020204" pitchFamily="34" charset="0"/>
              <a:buChar char="•"/>
            </a:pPr>
            <a:r>
              <a:rPr lang="en-US" sz="1400" dirty="0"/>
              <a:t>Maintain legacy information not yet prescribed in -5 or other documents</a:t>
            </a:r>
          </a:p>
          <a:p>
            <a:pPr marL="342900" indent="-342900">
              <a:spcBef>
                <a:spcPts val="0"/>
              </a:spcBef>
              <a:buFont typeface="Arial" panose="020B0604020202020204" pitchFamily="34" charset="0"/>
              <a:buChar char="•"/>
            </a:pPr>
            <a:r>
              <a:rPr lang="en-US" sz="1400" b="0" dirty="0"/>
              <a:t>Clearer definition of areas to be tested – structurally critical areas</a:t>
            </a:r>
          </a:p>
          <a:p>
            <a:pPr marL="342900" indent="-342900">
              <a:spcBef>
                <a:spcPts val="0"/>
              </a:spcBef>
              <a:buFont typeface="Arial" panose="020B0604020202020204" pitchFamily="34" charset="0"/>
              <a:buChar char="•"/>
            </a:pPr>
            <a:r>
              <a:rPr lang="en-US" sz="1400" b="0" dirty="0"/>
              <a:t>Guidelines for similarity testing</a:t>
            </a:r>
          </a:p>
          <a:p>
            <a:pPr marL="342900" indent="-342900">
              <a:spcBef>
                <a:spcPts val="0"/>
              </a:spcBef>
              <a:buFont typeface="Arial" panose="020B0604020202020204" pitchFamily="34" charset="0"/>
              <a:buChar char="•"/>
            </a:pPr>
            <a:r>
              <a:rPr lang="en-US" sz="1400" b="0" dirty="0"/>
              <a:t>Developed process for handling repairs prior to and during testing</a:t>
            </a:r>
          </a:p>
          <a:p>
            <a:pPr marL="342900" indent="-342900">
              <a:spcBef>
                <a:spcPts val="0"/>
              </a:spcBef>
              <a:buFont typeface="Arial" panose="020B0604020202020204" pitchFamily="34" charset="0"/>
              <a:buChar char="•"/>
            </a:pPr>
            <a:r>
              <a:rPr lang="en-US" sz="1400" b="0" dirty="0"/>
              <a:t>Process for evaluating influences of boundary conditions</a:t>
            </a:r>
          </a:p>
          <a:p>
            <a:pPr marL="342900" indent="-342900">
              <a:spcBef>
                <a:spcPts val="0"/>
              </a:spcBef>
              <a:buFont typeface="Arial" panose="020B0604020202020204" pitchFamily="34" charset="0"/>
              <a:buChar char="•"/>
            </a:pPr>
            <a:r>
              <a:rPr lang="en-US" sz="1400" b="0" dirty="0"/>
              <a:t>Develop clear definition of test requirements</a:t>
            </a:r>
          </a:p>
          <a:p>
            <a:pPr marL="914400" lvl="1" indent="-171450">
              <a:spcBef>
                <a:spcPts val="0"/>
              </a:spcBef>
              <a:buFont typeface="Arial" panose="020B0604020202020204" pitchFamily="34" charset="0"/>
              <a:buChar char="•"/>
            </a:pPr>
            <a:r>
              <a:rPr lang="en-US" sz="1400" dirty="0"/>
              <a:t>Identification other tests – stiffness, lightning protection</a:t>
            </a:r>
          </a:p>
          <a:p>
            <a:pPr marL="914400" lvl="1" indent="-171450">
              <a:spcBef>
                <a:spcPts val="0"/>
              </a:spcBef>
              <a:buFont typeface="Arial" panose="020B0604020202020204" pitchFamily="34" charset="0"/>
              <a:buChar char="•"/>
            </a:pPr>
            <a:r>
              <a:rPr lang="en-US" sz="1400" dirty="0"/>
              <a:t>Modal testing - definition of requirements and test methods from 2017 ILC</a:t>
            </a:r>
          </a:p>
          <a:p>
            <a:pPr marL="914400" lvl="1" indent="-171450">
              <a:spcBef>
                <a:spcPts val="0"/>
              </a:spcBef>
              <a:buFont typeface="Arial" panose="020B0604020202020204" pitchFamily="34" charset="0"/>
              <a:buChar char="•"/>
            </a:pPr>
            <a:r>
              <a:rPr lang="en-US" sz="1400" dirty="0"/>
              <a:t>Static testing – better definition of critical load directions, option number of test directions</a:t>
            </a:r>
          </a:p>
          <a:p>
            <a:pPr marL="914400" lvl="1" indent="-171450">
              <a:spcBef>
                <a:spcPts val="0"/>
              </a:spcBef>
              <a:buFont typeface="Arial" panose="020B0604020202020204" pitchFamily="34" charset="0"/>
              <a:buChar char="•"/>
            </a:pPr>
            <a:r>
              <a:rPr lang="en-US" sz="1400" dirty="0"/>
              <a:t>Fatigue testing – graded PSFs, evaluation of design damage per material, resonant calibration methods</a:t>
            </a:r>
          </a:p>
          <a:p>
            <a:pPr marL="914400" lvl="1" indent="-171450">
              <a:spcBef>
                <a:spcPts val="0"/>
              </a:spcBef>
              <a:buFont typeface="Arial" panose="020B0604020202020204" pitchFamily="34" charset="0"/>
              <a:buChar char="•"/>
            </a:pPr>
            <a:r>
              <a:rPr lang="en-US" sz="1400" dirty="0"/>
              <a:t>Clarify requirements for uncertainty estimation</a:t>
            </a:r>
          </a:p>
          <a:p>
            <a:pPr marL="342900" indent="-342900">
              <a:spcBef>
                <a:spcPts val="0"/>
              </a:spcBef>
              <a:buFont typeface="Arial" panose="020B0604020202020204" pitchFamily="34" charset="0"/>
              <a:buChar char="•"/>
            </a:pPr>
            <a:r>
              <a:rPr lang="en-US" sz="1400" b="0" dirty="0"/>
              <a:t>New requirements for communication of test results expectation to support test execution and QC</a:t>
            </a:r>
          </a:p>
          <a:p>
            <a:pPr marL="342900" indent="-342900">
              <a:spcBef>
                <a:spcPts val="0"/>
              </a:spcBef>
              <a:buFont typeface="Arial" panose="020B0604020202020204" pitchFamily="34" charset="0"/>
              <a:buChar char="•"/>
            </a:pPr>
            <a:endParaRPr lang="en-US" sz="1400" b="0" dirty="0"/>
          </a:p>
          <a:p>
            <a:pPr marL="342900" indent="-342900">
              <a:spcBef>
                <a:spcPts val="0"/>
              </a:spcBef>
              <a:buFont typeface="Arial" panose="020B0604020202020204" pitchFamily="34" charset="0"/>
              <a:buChar char="•"/>
            </a:pPr>
            <a:endParaRPr lang="en-US" sz="1400" b="0" dirty="0"/>
          </a:p>
        </p:txBody>
      </p:sp>
    </p:spTree>
    <p:extLst>
      <p:ext uri="{BB962C8B-B14F-4D97-AF65-F5344CB8AC3E}">
        <p14:creationId xmlns:p14="http://schemas.microsoft.com/office/powerpoint/2010/main" val="27433905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577DA-92B6-48BB-9CBD-DA042B5220BF}"/>
              </a:ext>
            </a:extLst>
          </p:cNvPr>
          <p:cNvSpPr>
            <a:spLocks noGrp="1"/>
          </p:cNvSpPr>
          <p:nvPr>
            <p:ph type="title"/>
          </p:nvPr>
        </p:nvSpPr>
        <p:spPr>
          <a:xfrm>
            <a:off x="457199" y="0"/>
            <a:ext cx="7353301" cy="907143"/>
          </a:xfrm>
        </p:spPr>
        <p:txBody>
          <a:bodyPr/>
          <a:lstStyle/>
          <a:p>
            <a:r>
              <a:rPr lang="en-US" dirty="0"/>
              <a:t>TC88 MT23: IEC 61400-23 – Key Issues</a:t>
            </a:r>
          </a:p>
        </p:txBody>
      </p:sp>
      <p:sp>
        <p:nvSpPr>
          <p:cNvPr id="3" name="Text Placeholder 2">
            <a:extLst>
              <a:ext uri="{FF2B5EF4-FFF2-40B4-BE49-F238E27FC236}">
                <a16:creationId xmlns:a16="http://schemas.microsoft.com/office/drawing/2014/main" id="{1E560D17-8192-4946-9D55-92A1BAB8EDF7}"/>
              </a:ext>
            </a:extLst>
          </p:cNvPr>
          <p:cNvSpPr>
            <a:spLocks noGrp="1"/>
          </p:cNvSpPr>
          <p:nvPr>
            <p:ph type="body" sz="quarter" idx="10"/>
          </p:nvPr>
        </p:nvSpPr>
        <p:spPr>
          <a:xfrm>
            <a:off x="457200" y="1124857"/>
            <a:ext cx="8448675" cy="3621769"/>
          </a:xfrm>
        </p:spPr>
        <p:txBody>
          <a:bodyPr>
            <a:noAutofit/>
          </a:bodyPr>
          <a:lstStyle/>
          <a:p>
            <a:pPr marL="342900" indent="-342900">
              <a:spcBef>
                <a:spcPts val="0"/>
              </a:spcBef>
              <a:buFont typeface="Arial" panose="020B0604020202020204" pitchFamily="34" charset="0"/>
              <a:buChar char="•"/>
            </a:pPr>
            <a:r>
              <a:rPr lang="en-US" sz="1600" b="0" dirty="0"/>
              <a:t>Timeline for progress at the subgroup level</a:t>
            </a:r>
          </a:p>
          <a:p>
            <a:pPr marL="342900" indent="-342900">
              <a:spcBef>
                <a:spcPts val="0"/>
              </a:spcBef>
              <a:buFont typeface="Arial" panose="020B0604020202020204" pitchFamily="34" charset="0"/>
              <a:buChar char="•"/>
            </a:pPr>
            <a:r>
              <a:rPr lang="en-US" sz="1600" b="0" dirty="0"/>
              <a:t>Timeline MT web and in-person meetings, expect improvements in meeting plans</a:t>
            </a:r>
          </a:p>
          <a:p>
            <a:pPr marL="342900" indent="-342900">
              <a:spcBef>
                <a:spcPts val="0"/>
              </a:spcBef>
              <a:buFont typeface="Arial" panose="020B0604020202020204" pitchFamily="34" charset="0"/>
              <a:buChar char="•"/>
            </a:pPr>
            <a:r>
              <a:rPr lang="en-US" sz="1600" b="0" dirty="0"/>
              <a:t>Requirement for communication of test expectations may be controversial</a:t>
            </a:r>
          </a:p>
          <a:p>
            <a:pPr marL="342900" indent="-342900">
              <a:spcBef>
                <a:spcPts val="0"/>
              </a:spcBef>
              <a:buFont typeface="Arial" panose="020B0604020202020204" pitchFamily="34" charset="0"/>
              <a:buChar char="•"/>
            </a:pPr>
            <a:r>
              <a:rPr lang="en-US" sz="1600" b="0" dirty="0"/>
              <a:t>New requirements for fatigue testing could be controversial</a:t>
            </a:r>
          </a:p>
          <a:p>
            <a:pPr marL="741363" lvl="1" indent="-228600">
              <a:spcBef>
                <a:spcPts val="0"/>
              </a:spcBef>
              <a:buFont typeface="Arial" panose="020B0604020202020204" pitchFamily="34" charset="0"/>
              <a:buChar char="•"/>
            </a:pPr>
            <a:r>
              <a:rPr lang="en-US" sz="1600" dirty="0"/>
              <a:t>Common current practice will not necessarily be grandfathered with existing safety factors</a:t>
            </a:r>
          </a:p>
          <a:p>
            <a:pPr marL="741363" lvl="1" indent="-228600">
              <a:spcBef>
                <a:spcPts val="0"/>
              </a:spcBef>
              <a:buFont typeface="Arial" panose="020B0604020202020204" pitchFamily="34" charset="0"/>
              <a:buChar char="•"/>
            </a:pPr>
            <a:r>
              <a:rPr lang="en-US" sz="1600" dirty="0"/>
              <a:t>Effort to balance end customer perception that current testing is less than fully useful with OEM perception that safety factors are too high</a:t>
            </a:r>
          </a:p>
          <a:p>
            <a:pPr marL="741363" lvl="1" indent="-228600">
              <a:spcBef>
                <a:spcPts val="0"/>
              </a:spcBef>
              <a:buFont typeface="Arial" panose="020B0604020202020204" pitchFamily="34" charset="0"/>
              <a:buChar char="•"/>
            </a:pPr>
            <a:r>
              <a:rPr lang="en-US" sz="1600" dirty="0"/>
              <a:t>Opportunities for lower SFs’ with more rigorous validation</a:t>
            </a:r>
          </a:p>
          <a:p>
            <a:pPr marL="741363" lvl="1" indent="-228600">
              <a:spcBef>
                <a:spcPts val="0"/>
              </a:spcBef>
              <a:buFont typeface="Arial" panose="020B0604020202020204" pitchFamily="34" charset="0"/>
              <a:buChar char="•"/>
            </a:pPr>
            <a:r>
              <a:rPr lang="en-US" sz="1600" dirty="0"/>
              <a:t>Concerns with equivalent damage for fiberglass, carbon, adhesive bondlines.</a:t>
            </a:r>
          </a:p>
          <a:p>
            <a:pPr marL="741363" lvl="1" indent="-228600">
              <a:spcBef>
                <a:spcPts val="0"/>
              </a:spcBef>
              <a:buFont typeface="Arial" panose="020B0604020202020204" pitchFamily="34" charset="0"/>
              <a:buChar char="•"/>
            </a:pPr>
            <a:r>
              <a:rPr lang="en-US" sz="1600" dirty="0"/>
              <a:t>Enabling paths for bi-axial fatigue testing </a:t>
            </a:r>
          </a:p>
          <a:p>
            <a:pPr marL="342900" indent="-342900">
              <a:spcBef>
                <a:spcPts val="0"/>
              </a:spcBef>
              <a:buFont typeface="Arial" panose="020B0604020202020204" pitchFamily="34" charset="0"/>
              <a:buChar char="•"/>
            </a:pPr>
            <a:r>
              <a:rPr lang="en-US" sz="1600" b="0" dirty="0"/>
              <a:t>Clearer definition of areas to be tested could impose ‘new’ requirements</a:t>
            </a:r>
          </a:p>
          <a:p>
            <a:pPr marL="342900" indent="-342900">
              <a:spcBef>
                <a:spcPts val="0"/>
              </a:spcBef>
              <a:buFont typeface="Arial" panose="020B0604020202020204" pitchFamily="34" charset="0"/>
              <a:buChar char="•"/>
            </a:pPr>
            <a:r>
              <a:rPr lang="en-US" sz="1600" b="0" dirty="0"/>
              <a:t>Opportunities for sub-article testing should be welcome</a:t>
            </a:r>
          </a:p>
          <a:p>
            <a:pPr marL="342900" indent="-342900">
              <a:spcBef>
                <a:spcPts val="0"/>
              </a:spcBef>
              <a:buFont typeface="Arial" panose="020B0604020202020204" pitchFamily="34" charset="0"/>
              <a:buChar char="•"/>
            </a:pPr>
            <a:r>
              <a:rPr lang="en-US" sz="1600" b="0" dirty="0"/>
              <a:t>Lack of owner / operator engagement</a:t>
            </a:r>
          </a:p>
          <a:p>
            <a:pPr marL="342900" indent="-342900">
              <a:spcBef>
                <a:spcPts val="0"/>
              </a:spcBef>
              <a:buFont typeface="Arial" panose="020B0604020202020204" pitchFamily="34" charset="0"/>
              <a:buChar char="•"/>
            </a:pPr>
            <a:r>
              <a:rPr lang="en-US" sz="1600" b="0" dirty="0"/>
              <a:t>Lack of standards to support some -5 model validation may disappoint</a:t>
            </a:r>
          </a:p>
        </p:txBody>
      </p:sp>
    </p:spTree>
    <p:extLst>
      <p:ext uri="{BB962C8B-B14F-4D97-AF65-F5344CB8AC3E}">
        <p14:creationId xmlns:p14="http://schemas.microsoft.com/office/powerpoint/2010/main" val="27428351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B33D5E-1804-483A-BD9A-938EA6FEA39B}"/>
              </a:ext>
            </a:extLst>
          </p:cNvPr>
          <p:cNvSpPr>
            <a:spLocks noGrp="1"/>
          </p:cNvSpPr>
          <p:nvPr>
            <p:ph type="title"/>
          </p:nvPr>
        </p:nvSpPr>
        <p:spPr>
          <a:xfrm>
            <a:off x="457199" y="0"/>
            <a:ext cx="6715126" cy="907143"/>
          </a:xfrm>
        </p:spPr>
        <p:txBody>
          <a:bodyPr/>
          <a:lstStyle/>
          <a:p>
            <a:r>
              <a:rPr lang="en-US" dirty="0"/>
              <a:t>TC88 MT23: IEC 61400-23 – Path Forward</a:t>
            </a:r>
          </a:p>
        </p:txBody>
      </p:sp>
      <p:sp>
        <p:nvSpPr>
          <p:cNvPr id="3" name="Text Placeholder 2">
            <a:extLst>
              <a:ext uri="{FF2B5EF4-FFF2-40B4-BE49-F238E27FC236}">
                <a16:creationId xmlns:a16="http://schemas.microsoft.com/office/drawing/2014/main" id="{BC610771-9830-4725-B886-B23FC470EFE2}"/>
              </a:ext>
            </a:extLst>
          </p:cNvPr>
          <p:cNvSpPr>
            <a:spLocks noGrp="1"/>
          </p:cNvSpPr>
          <p:nvPr>
            <p:ph type="body" sz="quarter" idx="10"/>
          </p:nvPr>
        </p:nvSpPr>
        <p:spPr>
          <a:xfrm>
            <a:off x="457200" y="1124857"/>
            <a:ext cx="6781800" cy="3621769"/>
          </a:xfrm>
        </p:spPr>
        <p:txBody>
          <a:bodyPr>
            <a:noAutofit/>
          </a:bodyPr>
          <a:lstStyle/>
          <a:p>
            <a:pPr marL="342900" indent="-342900">
              <a:buFont typeface="Arial" panose="020B0604020202020204" pitchFamily="34" charset="0"/>
              <a:buChar char="•"/>
            </a:pPr>
            <a:r>
              <a:rPr lang="en-US" sz="1800" dirty="0"/>
              <a:t>IEC website lists target dates of:</a:t>
            </a:r>
          </a:p>
          <a:p>
            <a:pPr marL="1085850" lvl="1" indent="-342900">
              <a:buFont typeface="Arial" panose="020B0604020202020204" pitchFamily="34" charset="0"/>
              <a:buChar char="•"/>
            </a:pPr>
            <a:r>
              <a:rPr lang="en-US" sz="1800" dirty="0"/>
              <a:t>CD 2020-07 – cannot be achieved – more likely 2021-06</a:t>
            </a:r>
          </a:p>
          <a:p>
            <a:pPr marL="1085850" lvl="1" indent="-342900">
              <a:buFont typeface="Arial" panose="020B0604020202020204" pitchFamily="34" charset="0"/>
              <a:buChar char="•"/>
            </a:pPr>
            <a:r>
              <a:rPr lang="en-US" sz="1800" dirty="0"/>
              <a:t>IS 2020-03 – cannot be achieved – more likely 2022-06</a:t>
            </a:r>
          </a:p>
          <a:p>
            <a:pPr marL="342900" indent="-342900">
              <a:buFont typeface="Arial" panose="020B0604020202020204" pitchFamily="34" charset="0"/>
              <a:buChar char="•"/>
            </a:pPr>
            <a:r>
              <a:rPr lang="en-US" sz="1800" dirty="0"/>
              <a:t>Notional path forward</a:t>
            </a:r>
          </a:p>
          <a:p>
            <a:pPr marL="1085850" lvl="1" indent="-342900">
              <a:buFont typeface="Arial" panose="020B0604020202020204" pitchFamily="34" charset="0"/>
              <a:buChar char="•"/>
            </a:pPr>
            <a:r>
              <a:rPr lang="en-US" sz="1800" dirty="0"/>
              <a:t>Web meeting spring 2021 to harmonize subgroup activities</a:t>
            </a:r>
          </a:p>
          <a:p>
            <a:pPr marL="1085850" lvl="1" indent="-342900">
              <a:buFont typeface="Arial" panose="020B0604020202020204" pitchFamily="34" charset="0"/>
              <a:buChar char="•"/>
            </a:pPr>
            <a:r>
              <a:rPr lang="en-US" sz="1800" dirty="0"/>
              <a:t>MT23 meeting fall (US or China) 2021 to review comments on CD &amp; produce CDV</a:t>
            </a:r>
          </a:p>
          <a:p>
            <a:pPr marL="1085850" lvl="1" indent="-342900">
              <a:buFont typeface="Arial" panose="020B0604020202020204" pitchFamily="34" charset="0"/>
              <a:buChar char="•"/>
            </a:pPr>
            <a:r>
              <a:rPr lang="en-US" sz="1800" dirty="0"/>
              <a:t>MT23 meeting spring 2022 to review comments on CDV &amp; produce FDIS</a:t>
            </a:r>
          </a:p>
        </p:txBody>
      </p:sp>
    </p:spTree>
    <p:extLst>
      <p:ext uri="{BB962C8B-B14F-4D97-AF65-F5344CB8AC3E}">
        <p14:creationId xmlns:p14="http://schemas.microsoft.com/office/powerpoint/2010/main" val="2609151260"/>
      </p:ext>
    </p:extLst>
  </p:cSld>
  <p:clrMapOvr>
    <a:masterClrMapping/>
  </p:clrMapOvr>
</p:sld>
</file>

<file path=ppt/theme/theme1.xml><?xml version="1.0" encoding="utf-8"?>
<a:theme xmlns:a="http://schemas.openxmlformats.org/drawingml/2006/main" name="Office Theme">
  <a:themeElements>
    <a:clrScheme name="Custom 10">
      <a:dk1>
        <a:srgbClr val="333333"/>
      </a:dk1>
      <a:lt1>
        <a:srgbClr val="FFFFFF"/>
      </a:lt1>
      <a:dk2>
        <a:srgbClr val="FFC425"/>
      </a:dk2>
      <a:lt2>
        <a:srgbClr val="8DC63F"/>
      </a:lt2>
      <a:accent1>
        <a:srgbClr val="0079C1"/>
      </a:accent1>
      <a:accent2>
        <a:srgbClr val="00A4E4"/>
      </a:accent2>
      <a:accent3>
        <a:srgbClr val="F6A01A"/>
      </a:accent3>
      <a:accent4>
        <a:srgbClr val="5E9732"/>
      </a:accent4>
      <a:accent5>
        <a:srgbClr val="933C06"/>
      </a:accent5>
      <a:accent6>
        <a:srgbClr val="6A737B"/>
      </a:accent6>
      <a:hlink>
        <a:srgbClr val="0079C1"/>
      </a:hlink>
      <a:folHlink>
        <a:srgbClr val="00A4E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16-9-presentation-2019" id="{E8A68D52-70D5-1F45-9E2B-50DC26CDF849}" vid="{0CCD6724-4B42-BC4D-AA89-F63B9FDE5D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6489</TotalTime>
  <Words>475</Words>
  <Application>Microsoft Office PowerPoint</Application>
  <PresentationFormat>On-screen Show (16:9)</PresentationFormat>
  <Paragraphs>60</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TC88 MT23: IEC 61400-23 – Scope</vt:lpstr>
      <vt:lpstr>TC88 MT23: IEC 61400-23 – Progress </vt:lpstr>
      <vt:lpstr>TC88 MT23: IEC 61400-23 – Key Issues</vt:lpstr>
      <vt:lpstr>TC88 MT23: IEC 61400-23 – Path Forward</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NREL Preferred 16:9 Widescreen Presentation Template (.pptx)</dc:title>
  <dc:subject>PowerPoint presentation template for newer wide-screen monitors and TVs.</dc:subject>
  <dc:creator>NREL</dc:creator>
  <cp:keywords/>
  <dc:description/>
  <cp:lastModifiedBy>Hughes, Scott</cp:lastModifiedBy>
  <cp:revision>70</cp:revision>
  <cp:lastPrinted>2018-01-04T20:30:58Z</cp:lastPrinted>
  <dcterms:created xsi:type="dcterms:W3CDTF">2019-02-01T22:56:44Z</dcterms:created>
  <dcterms:modified xsi:type="dcterms:W3CDTF">2021-03-08T18:53:40Z</dcterms:modified>
  <cp:category/>
</cp:coreProperties>
</file>