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4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905" r:id="rId3"/>
    <p:sldId id="917" r:id="rId4"/>
    <p:sldId id="918" r:id="rId5"/>
    <p:sldId id="919" r:id="rId6"/>
    <p:sldId id="920" r:id="rId7"/>
    <p:sldId id="921" r:id="rId8"/>
    <p:sldId id="930" r:id="rId9"/>
    <p:sldId id="924" r:id="rId10"/>
    <p:sldId id="925" r:id="rId11"/>
    <p:sldId id="927" r:id="rId12"/>
    <p:sldId id="928" r:id="rId13"/>
    <p:sldId id="933" r:id="rId14"/>
    <p:sldId id="931" r:id="rId15"/>
    <p:sldId id="929" r:id="rId16"/>
    <p:sldId id="8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lly Burnett" initials="HB" lastIdx="21" clrIdx="0">
    <p:extLst>
      <p:ext uri="{19B8F6BF-5375-455C-9EA6-DF929625EA0E}">
        <p15:presenceInfo xmlns:p15="http://schemas.microsoft.com/office/powerpoint/2012/main" userId="S::hollyh@naturalpower.com::331716a4-da87-4cf1-91bf-49c96ebc745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9-24T15:44:21.602" idx="20">
    <p:pos x="10" y="10"/>
    <p:text>Taurin:</p:text>
    <p:extLst>
      <p:ext uri="{C676402C-5697-4E1C-873F-D02D1690AC5C}">
        <p15:threadingInfo xmlns:p15="http://schemas.microsoft.com/office/powerpoint/2012/main" timeZoneBias="420"/>
      </p:ext>
    </p:extLst>
  </p:cm>
  <p:cm authorId="1" dt="2020-09-24T15:44:32.446" idx="21">
    <p:pos x="10" y="106"/>
    <p:text>i feel like some other form of conclusion slide would be helpful to cover some closing comments about this exercise and offshore assessments generally.  maybe giving a nod somewhere in here to our offshore experience for projects in other regions</p:text>
    <p:extLst>
      <p:ext uri="{C676402C-5697-4E1C-873F-D02D1690AC5C}">
        <p15:threadingInfo xmlns:p15="http://schemas.microsoft.com/office/powerpoint/2012/main" timeZoneBias="420">
          <p15:parentCm authorId="1" idx="20"/>
        </p15:threadingInfo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AA085A-3EBD-4316-AEBA-776191F8743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6A978F-F761-452B-93AB-374F7432B1CF}">
      <dgm:prSet phldrT="[Text]" custT="1"/>
      <dgm:spPr/>
      <dgm:t>
        <a:bodyPr/>
        <a:lstStyle/>
        <a:p>
          <a:r>
            <a:rPr lang="en-US" sz="3600" dirty="0"/>
            <a:t>61400-15</a:t>
          </a:r>
        </a:p>
      </dgm:t>
    </dgm:pt>
    <dgm:pt modelId="{D0C82C11-C18F-455D-9F2B-C4B435F63B58}" type="parTrans" cxnId="{01F2F714-E115-47E5-A1F0-400589C255EA}">
      <dgm:prSet/>
      <dgm:spPr/>
      <dgm:t>
        <a:bodyPr/>
        <a:lstStyle/>
        <a:p>
          <a:endParaRPr lang="en-US"/>
        </a:p>
      </dgm:t>
    </dgm:pt>
    <dgm:pt modelId="{07FBBFDB-2AE2-4265-964B-38587B59EA0A}" type="sibTrans" cxnId="{01F2F714-E115-47E5-A1F0-400589C255EA}">
      <dgm:prSet/>
      <dgm:spPr/>
      <dgm:t>
        <a:bodyPr/>
        <a:lstStyle/>
        <a:p>
          <a:endParaRPr lang="en-US"/>
        </a:p>
      </dgm:t>
    </dgm:pt>
    <dgm:pt modelId="{67C5ACDB-81E5-44E6-8EE2-34A262A4B057}">
      <dgm:prSet phldrT="[Text]" custT="1"/>
      <dgm:spPr/>
      <dgm:t>
        <a:bodyPr/>
        <a:lstStyle/>
        <a:p>
          <a:r>
            <a:rPr lang="en-US" sz="3600" b="1" dirty="0"/>
            <a:t>61400-15-1</a:t>
          </a:r>
        </a:p>
        <a:p>
          <a:r>
            <a:rPr lang="en-US" sz="3200" dirty="0"/>
            <a:t>Site Suitability Inputs</a:t>
          </a:r>
        </a:p>
      </dgm:t>
    </dgm:pt>
    <dgm:pt modelId="{34C5A0D6-1A0A-49B0-B354-3340D2B62081}" type="parTrans" cxnId="{79AAF60C-C945-4E62-9F5A-DAA2B18EBEF2}">
      <dgm:prSet/>
      <dgm:spPr>
        <a:ln w="63500">
          <a:tailEnd type="stealth" w="lg" len="lg"/>
        </a:ln>
      </dgm:spPr>
      <dgm:t>
        <a:bodyPr/>
        <a:lstStyle/>
        <a:p>
          <a:endParaRPr lang="en-US"/>
        </a:p>
      </dgm:t>
    </dgm:pt>
    <dgm:pt modelId="{88DFE06B-9E93-451C-B44D-12875DBA52E8}" type="sibTrans" cxnId="{79AAF60C-C945-4E62-9F5A-DAA2B18EBEF2}">
      <dgm:prSet/>
      <dgm:spPr/>
      <dgm:t>
        <a:bodyPr/>
        <a:lstStyle/>
        <a:p>
          <a:endParaRPr lang="en-US"/>
        </a:p>
      </dgm:t>
    </dgm:pt>
    <dgm:pt modelId="{C6E14828-956C-4285-B08A-8304D4B76466}">
      <dgm:prSet phldrT="[Text]" custT="1"/>
      <dgm:spPr/>
      <dgm:t>
        <a:bodyPr/>
        <a:lstStyle/>
        <a:p>
          <a:r>
            <a:rPr lang="en-US" sz="3600" b="1" dirty="0"/>
            <a:t>61400-15-2</a:t>
          </a:r>
        </a:p>
        <a:p>
          <a:r>
            <a:rPr lang="en-US" sz="3200" dirty="0"/>
            <a:t>Uncertainty &amp; Reporting</a:t>
          </a:r>
        </a:p>
      </dgm:t>
    </dgm:pt>
    <dgm:pt modelId="{F2731728-DB0A-4DE3-A338-1AF6DD774E51}" type="parTrans" cxnId="{7C52CA64-77D0-4F98-BB8A-6EDB84467D52}">
      <dgm:prSet/>
      <dgm:spPr>
        <a:ln w="63500">
          <a:tailEnd type="stealth" w="lg" len="lg"/>
        </a:ln>
      </dgm:spPr>
      <dgm:t>
        <a:bodyPr/>
        <a:lstStyle/>
        <a:p>
          <a:endParaRPr lang="en-US"/>
        </a:p>
      </dgm:t>
    </dgm:pt>
    <dgm:pt modelId="{7DFB8AEC-D27C-4CA0-B63F-36B343A17BD3}" type="sibTrans" cxnId="{7C52CA64-77D0-4F98-BB8A-6EDB84467D52}">
      <dgm:prSet/>
      <dgm:spPr/>
      <dgm:t>
        <a:bodyPr/>
        <a:lstStyle/>
        <a:p>
          <a:endParaRPr lang="en-US"/>
        </a:p>
      </dgm:t>
    </dgm:pt>
    <dgm:pt modelId="{87E64562-D312-4A5C-A352-CD31469760AF}" type="pres">
      <dgm:prSet presAssocID="{26AA085A-3EBD-4316-AEBA-776191F8743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216E752-02BC-4186-AB9B-3CB5B2C71A02}" type="pres">
      <dgm:prSet presAssocID="{3A6A978F-F761-452B-93AB-374F7432B1CF}" presName="root1" presStyleCnt="0"/>
      <dgm:spPr/>
    </dgm:pt>
    <dgm:pt modelId="{CB7D6484-0FC9-406B-BE6E-B2A1EA16D8D0}" type="pres">
      <dgm:prSet presAssocID="{3A6A978F-F761-452B-93AB-374F7432B1CF}" presName="LevelOneTextNode" presStyleLbl="node0" presStyleIdx="0" presStyleCnt="1" custScaleX="69517" custScaleY="58086">
        <dgm:presLayoutVars>
          <dgm:chPref val="3"/>
        </dgm:presLayoutVars>
      </dgm:prSet>
      <dgm:spPr/>
    </dgm:pt>
    <dgm:pt modelId="{445963FE-F287-4C9C-9FBA-A73341BD71C7}" type="pres">
      <dgm:prSet presAssocID="{3A6A978F-F761-452B-93AB-374F7432B1CF}" presName="level2hierChild" presStyleCnt="0"/>
      <dgm:spPr/>
    </dgm:pt>
    <dgm:pt modelId="{CB54D396-8879-4EDD-95C5-71BFEE132681}" type="pres">
      <dgm:prSet presAssocID="{34C5A0D6-1A0A-49B0-B354-3340D2B62081}" presName="conn2-1" presStyleLbl="parChTrans1D2" presStyleIdx="0" presStyleCnt="2"/>
      <dgm:spPr/>
    </dgm:pt>
    <dgm:pt modelId="{D3290C59-9292-4EAB-80EE-5C3D4FA6D4DB}" type="pres">
      <dgm:prSet presAssocID="{34C5A0D6-1A0A-49B0-B354-3340D2B62081}" presName="connTx" presStyleLbl="parChTrans1D2" presStyleIdx="0" presStyleCnt="2"/>
      <dgm:spPr/>
    </dgm:pt>
    <dgm:pt modelId="{1A6DAF77-7F88-4B72-B6C6-DD82AD3AF3D9}" type="pres">
      <dgm:prSet presAssocID="{67C5ACDB-81E5-44E6-8EE2-34A262A4B057}" presName="root2" presStyleCnt="0"/>
      <dgm:spPr/>
    </dgm:pt>
    <dgm:pt modelId="{955132C0-6073-4AB4-BDBD-0B27EFA0E22D}" type="pres">
      <dgm:prSet presAssocID="{67C5ACDB-81E5-44E6-8EE2-34A262A4B057}" presName="LevelTwoTextNode" presStyleLbl="node2" presStyleIdx="0" presStyleCnt="2" custScaleX="148268" custScaleY="72186" custLinFactNeighborX="-303" custLinFactNeighborY="-1210">
        <dgm:presLayoutVars>
          <dgm:chPref val="3"/>
        </dgm:presLayoutVars>
      </dgm:prSet>
      <dgm:spPr/>
    </dgm:pt>
    <dgm:pt modelId="{621D7921-1602-4BCA-A00A-32B980A5BA5A}" type="pres">
      <dgm:prSet presAssocID="{67C5ACDB-81E5-44E6-8EE2-34A262A4B057}" presName="level3hierChild" presStyleCnt="0"/>
      <dgm:spPr/>
    </dgm:pt>
    <dgm:pt modelId="{FE588309-88B7-4EF8-B937-6E73218526FE}" type="pres">
      <dgm:prSet presAssocID="{F2731728-DB0A-4DE3-A338-1AF6DD774E51}" presName="conn2-1" presStyleLbl="parChTrans1D2" presStyleIdx="1" presStyleCnt="2"/>
      <dgm:spPr/>
    </dgm:pt>
    <dgm:pt modelId="{27F5D19C-7DC5-47E2-A69E-EE5F4789B19B}" type="pres">
      <dgm:prSet presAssocID="{F2731728-DB0A-4DE3-A338-1AF6DD774E51}" presName="connTx" presStyleLbl="parChTrans1D2" presStyleIdx="1" presStyleCnt="2"/>
      <dgm:spPr/>
    </dgm:pt>
    <dgm:pt modelId="{434347F8-F8C0-4A9E-B4AF-B6548DF3C4CD}" type="pres">
      <dgm:prSet presAssocID="{C6E14828-956C-4285-B08A-8304D4B76466}" presName="root2" presStyleCnt="0"/>
      <dgm:spPr/>
    </dgm:pt>
    <dgm:pt modelId="{5544DBD9-6975-46DB-995B-C475CA8274CE}" type="pres">
      <dgm:prSet presAssocID="{C6E14828-956C-4285-B08A-8304D4B76466}" presName="LevelTwoTextNode" presStyleLbl="node2" presStyleIdx="1" presStyleCnt="2" custScaleX="148450" custScaleY="73673" custLinFactNeighborX="2185" custLinFactNeighborY="-2389">
        <dgm:presLayoutVars>
          <dgm:chPref val="3"/>
        </dgm:presLayoutVars>
      </dgm:prSet>
      <dgm:spPr/>
    </dgm:pt>
    <dgm:pt modelId="{C1DF4ACF-9BB7-4AE1-A03A-15A615A269DE}" type="pres">
      <dgm:prSet presAssocID="{C6E14828-956C-4285-B08A-8304D4B76466}" presName="level3hierChild" presStyleCnt="0"/>
      <dgm:spPr/>
    </dgm:pt>
  </dgm:ptLst>
  <dgm:cxnLst>
    <dgm:cxn modelId="{79AAF60C-C945-4E62-9F5A-DAA2B18EBEF2}" srcId="{3A6A978F-F761-452B-93AB-374F7432B1CF}" destId="{67C5ACDB-81E5-44E6-8EE2-34A262A4B057}" srcOrd="0" destOrd="0" parTransId="{34C5A0D6-1A0A-49B0-B354-3340D2B62081}" sibTransId="{88DFE06B-9E93-451C-B44D-12875DBA52E8}"/>
    <dgm:cxn modelId="{01F2F714-E115-47E5-A1F0-400589C255EA}" srcId="{26AA085A-3EBD-4316-AEBA-776191F8743D}" destId="{3A6A978F-F761-452B-93AB-374F7432B1CF}" srcOrd="0" destOrd="0" parTransId="{D0C82C11-C18F-455D-9F2B-C4B435F63B58}" sibTransId="{07FBBFDB-2AE2-4265-964B-38587B59EA0A}"/>
    <dgm:cxn modelId="{B1146A61-DD90-48CF-B307-B76BFD23AC82}" type="presOf" srcId="{26AA085A-3EBD-4316-AEBA-776191F8743D}" destId="{87E64562-D312-4A5C-A352-CD31469760AF}" srcOrd="0" destOrd="0" presId="urn:microsoft.com/office/officeart/2005/8/layout/hierarchy2"/>
    <dgm:cxn modelId="{7C52CA64-77D0-4F98-BB8A-6EDB84467D52}" srcId="{3A6A978F-F761-452B-93AB-374F7432B1CF}" destId="{C6E14828-956C-4285-B08A-8304D4B76466}" srcOrd="1" destOrd="0" parTransId="{F2731728-DB0A-4DE3-A338-1AF6DD774E51}" sibTransId="{7DFB8AEC-D27C-4CA0-B63F-36B343A17BD3}"/>
    <dgm:cxn modelId="{2858BF65-1F99-48CA-BF42-2C3F43D65478}" type="presOf" srcId="{67C5ACDB-81E5-44E6-8EE2-34A262A4B057}" destId="{955132C0-6073-4AB4-BDBD-0B27EFA0E22D}" srcOrd="0" destOrd="0" presId="urn:microsoft.com/office/officeart/2005/8/layout/hierarchy2"/>
    <dgm:cxn modelId="{D60E3275-D7DA-4A89-89DE-C4C062D197AA}" type="presOf" srcId="{C6E14828-956C-4285-B08A-8304D4B76466}" destId="{5544DBD9-6975-46DB-995B-C475CA8274CE}" srcOrd="0" destOrd="0" presId="urn:microsoft.com/office/officeart/2005/8/layout/hierarchy2"/>
    <dgm:cxn modelId="{EBA3A156-0826-4690-BF49-3ECCDFEF8C54}" type="presOf" srcId="{3A6A978F-F761-452B-93AB-374F7432B1CF}" destId="{CB7D6484-0FC9-406B-BE6E-B2A1EA16D8D0}" srcOrd="0" destOrd="0" presId="urn:microsoft.com/office/officeart/2005/8/layout/hierarchy2"/>
    <dgm:cxn modelId="{8B9B7757-F917-42CE-B299-119428AC4DA3}" type="presOf" srcId="{34C5A0D6-1A0A-49B0-B354-3340D2B62081}" destId="{D3290C59-9292-4EAB-80EE-5C3D4FA6D4DB}" srcOrd="1" destOrd="0" presId="urn:microsoft.com/office/officeart/2005/8/layout/hierarchy2"/>
    <dgm:cxn modelId="{797036B2-CB23-4217-8D81-A4AE3853DE4A}" type="presOf" srcId="{34C5A0D6-1A0A-49B0-B354-3340D2B62081}" destId="{CB54D396-8879-4EDD-95C5-71BFEE132681}" srcOrd="0" destOrd="0" presId="urn:microsoft.com/office/officeart/2005/8/layout/hierarchy2"/>
    <dgm:cxn modelId="{3D53B8D3-9F24-42EA-978D-3FC92ABB37F6}" type="presOf" srcId="{F2731728-DB0A-4DE3-A338-1AF6DD774E51}" destId="{FE588309-88B7-4EF8-B937-6E73218526FE}" srcOrd="0" destOrd="0" presId="urn:microsoft.com/office/officeart/2005/8/layout/hierarchy2"/>
    <dgm:cxn modelId="{5DC9ABFE-3B3D-4E7F-85E2-5654E1007162}" type="presOf" srcId="{F2731728-DB0A-4DE3-A338-1AF6DD774E51}" destId="{27F5D19C-7DC5-47E2-A69E-EE5F4789B19B}" srcOrd="1" destOrd="0" presId="urn:microsoft.com/office/officeart/2005/8/layout/hierarchy2"/>
    <dgm:cxn modelId="{DA4C9D0D-2702-4A96-91D7-4AB2B025CE90}" type="presParOf" srcId="{87E64562-D312-4A5C-A352-CD31469760AF}" destId="{8216E752-02BC-4186-AB9B-3CB5B2C71A02}" srcOrd="0" destOrd="0" presId="urn:microsoft.com/office/officeart/2005/8/layout/hierarchy2"/>
    <dgm:cxn modelId="{A6B11212-A097-4E6B-A678-9893056FE324}" type="presParOf" srcId="{8216E752-02BC-4186-AB9B-3CB5B2C71A02}" destId="{CB7D6484-0FC9-406B-BE6E-B2A1EA16D8D0}" srcOrd="0" destOrd="0" presId="urn:microsoft.com/office/officeart/2005/8/layout/hierarchy2"/>
    <dgm:cxn modelId="{ED5ABC78-2847-4134-95BA-AFA66CB7552B}" type="presParOf" srcId="{8216E752-02BC-4186-AB9B-3CB5B2C71A02}" destId="{445963FE-F287-4C9C-9FBA-A73341BD71C7}" srcOrd="1" destOrd="0" presId="urn:microsoft.com/office/officeart/2005/8/layout/hierarchy2"/>
    <dgm:cxn modelId="{6E896084-1C6B-4B4A-98FA-FFFF62B0D33C}" type="presParOf" srcId="{445963FE-F287-4C9C-9FBA-A73341BD71C7}" destId="{CB54D396-8879-4EDD-95C5-71BFEE132681}" srcOrd="0" destOrd="0" presId="urn:microsoft.com/office/officeart/2005/8/layout/hierarchy2"/>
    <dgm:cxn modelId="{3A22534D-31AC-4692-B0F0-70DE24CB5BA3}" type="presParOf" srcId="{CB54D396-8879-4EDD-95C5-71BFEE132681}" destId="{D3290C59-9292-4EAB-80EE-5C3D4FA6D4DB}" srcOrd="0" destOrd="0" presId="urn:microsoft.com/office/officeart/2005/8/layout/hierarchy2"/>
    <dgm:cxn modelId="{95F0D06C-25C5-4D0D-A9D1-49373728C877}" type="presParOf" srcId="{445963FE-F287-4C9C-9FBA-A73341BD71C7}" destId="{1A6DAF77-7F88-4B72-B6C6-DD82AD3AF3D9}" srcOrd="1" destOrd="0" presId="urn:microsoft.com/office/officeart/2005/8/layout/hierarchy2"/>
    <dgm:cxn modelId="{12432E42-4ECE-4DF5-AF5F-C0D6D068C134}" type="presParOf" srcId="{1A6DAF77-7F88-4B72-B6C6-DD82AD3AF3D9}" destId="{955132C0-6073-4AB4-BDBD-0B27EFA0E22D}" srcOrd="0" destOrd="0" presId="urn:microsoft.com/office/officeart/2005/8/layout/hierarchy2"/>
    <dgm:cxn modelId="{954F73BD-6E46-498B-9145-E5215238DD44}" type="presParOf" srcId="{1A6DAF77-7F88-4B72-B6C6-DD82AD3AF3D9}" destId="{621D7921-1602-4BCA-A00A-32B980A5BA5A}" srcOrd="1" destOrd="0" presId="urn:microsoft.com/office/officeart/2005/8/layout/hierarchy2"/>
    <dgm:cxn modelId="{E48D20EC-BBC4-4CE5-A9CF-94C946257508}" type="presParOf" srcId="{445963FE-F287-4C9C-9FBA-A73341BD71C7}" destId="{FE588309-88B7-4EF8-B937-6E73218526FE}" srcOrd="2" destOrd="0" presId="urn:microsoft.com/office/officeart/2005/8/layout/hierarchy2"/>
    <dgm:cxn modelId="{4AE0F1F8-B522-4A63-AABA-60A20FC574C9}" type="presParOf" srcId="{FE588309-88B7-4EF8-B937-6E73218526FE}" destId="{27F5D19C-7DC5-47E2-A69E-EE5F4789B19B}" srcOrd="0" destOrd="0" presId="urn:microsoft.com/office/officeart/2005/8/layout/hierarchy2"/>
    <dgm:cxn modelId="{7E61A3C2-02D9-4848-88E1-0A3E2E9A72BB}" type="presParOf" srcId="{445963FE-F287-4C9C-9FBA-A73341BD71C7}" destId="{434347F8-F8C0-4A9E-B4AF-B6548DF3C4CD}" srcOrd="3" destOrd="0" presId="urn:microsoft.com/office/officeart/2005/8/layout/hierarchy2"/>
    <dgm:cxn modelId="{6C7BE300-38DD-48DF-97C5-099DBCA1A32E}" type="presParOf" srcId="{434347F8-F8C0-4A9E-B4AF-B6548DF3C4CD}" destId="{5544DBD9-6975-46DB-995B-C475CA8274CE}" srcOrd="0" destOrd="0" presId="urn:microsoft.com/office/officeart/2005/8/layout/hierarchy2"/>
    <dgm:cxn modelId="{2859D5CF-49A5-4145-A962-23ECDC41D72F}" type="presParOf" srcId="{434347F8-F8C0-4A9E-B4AF-B6548DF3C4CD}" destId="{C1DF4ACF-9BB7-4AE1-A03A-15A615A269DE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86E0E0-40E2-4DB3-BB15-8574E0C4F93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64FC8F-5597-4CF8-AB4C-AD3AEA4DAB1A}">
      <dgm:prSet phldrT="[Text]"/>
      <dgm:spPr/>
      <dgm:t>
        <a:bodyPr/>
        <a:lstStyle/>
        <a:p>
          <a:r>
            <a:rPr lang="en-US" dirty="0"/>
            <a:t>WD</a:t>
          </a:r>
        </a:p>
      </dgm:t>
    </dgm:pt>
    <dgm:pt modelId="{60098D87-2801-438B-A27B-F69C80E217FF}" type="parTrans" cxnId="{A553E7C8-BE39-40D5-82A6-93C9BE459803}">
      <dgm:prSet/>
      <dgm:spPr/>
      <dgm:t>
        <a:bodyPr/>
        <a:lstStyle/>
        <a:p>
          <a:endParaRPr lang="en-US"/>
        </a:p>
      </dgm:t>
    </dgm:pt>
    <dgm:pt modelId="{E33F475A-6322-40B7-BA41-8546F737F97B}" type="sibTrans" cxnId="{A553E7C8-BE39-40D5-82A6-93C9BE459803}">
      <dgm:prSet/>
      <dgm:spPr/>
      <dgm:t>
        <a:bodyPr/>
        <a:lstStyle/>
        <a:p>
          <a:endParaRPr lang="en-US"/>
        </a:p>
      </dgm:t>
    </dgm:pt>
    <dgm:pt modelId="{FE5A774B-4198-4AB5-8163-059B8C557F7B}">
      <dgm:prSet phldrT="[Text]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b="1" dirty="0"/>
            <a:t>Working Draft – Complete</a:t>
          </a:r>
        </a:p>
      </dgm:t>
    </dgm:pt>
    <dgm:pt modelId="{2C8B21A6-8794-471F-B384-B2397AEEBD3B}" type="parTrans" cxnId="{620706F9-AA6A-4316-A3D9-1EAEF36A6A9F}">
      <dgm:prSet/>
      <dgm:spPr/>
      <dgm:t>
        <a:bodyPr/>
        <a:lstStyle/>
        <a:p>
          <a:endParaRPr lang="en-US"/>
        </a:p>
      </dgm:t>
    </dgm:pt>
    <dgm:pt modelId="{8ECD9027-7B2B-4526-8C99-1EAB3B73E6A5}" type="sibTrans" cxnId="{620706F9-AA6A-4316-A3D9-1EAEF36A6A9F}">
      <dgm:prSet/>
      <dgm:spPr/>
      <dgm:t>
        <a:bodyPr/>
        <a:lstStyle/>
        <a:p>
          <a:endParaRPr lang="en-US"/>
        </a:p>
      </dgm:t>
    </dgm:pt>
    <dgm:pt modelId="{58E67714-39D4-473A-8C61-6D78FC36B3E2}">
      <dgm:prSet phldrT="[Text]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dirty="0"/>
            <a:t>Technical Content and Narrative under final review and edit by WG</a:t>
          </a:r>
        </a:p>
      </dgm:t>
    </dgm:pt>
    <dgm:pt modelId="{4AB5772C-3183-48D3-BE5C-87A42B89B9B5}" type="parTrans" cxnId="{4A566141-AC60-417E-83B6-DFB583F0EBCC}">
      <dgm:prSet/>
      <dgm:spPr/>
      <dgm:t>
        <a:bodyPr/>
        <a:lstStyle/>
        <a:p>
          <a:endParaRPr lang="en-US"/>
        </a:p>
      </dgm:t>
    </dgm:pt>
    <dgm:pt modelId="{CB23C192-9C57-4002-A5DF-708D55F7CB3C}" type="sibTrans" cxnId="{4A566141-AC60-417E-83B6-DFB583F0EBCC}">
      <dgm:prSet/>
      <dgm:spPr/>
      <dgm:t>
        <a:bodyPr/>
        <a:lstStyle/>
        <a:p>
          <a:endParaRPr lang="en-US"/>
        </a:p>
      </dgm:t>
    </dgm:pt>
    <dgm:pt modelId="{1C8BB708-E82A-414B-AF2E-45C50A0073BF}">
      <dgm:prSet phldrT="[Text]"/>
      <dgm:spPr/>
      <dgm:t>
        <a:bodyPr/>
        <a:lstStyle/>
        <a:p>
          <a:r>
            <a:rPr lang="en-US" dirty="0"/>
            <a:t>CD</a:t>
          </a:r>
        </a:p>
      </dgm:t>
    </dgm:pt>
    <dgm:pt modelId="{22F827E4-2943-430F-9E79-87D59EFCD539}" type="parTrans" cxnId="{221D46AB-50CF-4583-AF2B-336DE9C2FE25}">
      <dgm:prSet/>
      <dgm:spPr/>
      <dgm:t>
        <a:bodyPr/>
        <a:lstStyle/>
        <a:p>
          <a:endParaRPr lang="en-US"/>
        </a:p>
      </dgm:t>
    </dgm:pt>
    <dgm:pt modelId="{BADB4050-D123-4DD8-9ECB-50F06C8B3626}" type="sibTrans" cxnId="{221D46AB-50CF-4583-AF2B-336DE9C2FE25}">
      <dgm:prSet/>
      <dgm:spPr/>
      <dgm:t>
        <a:bodyPr/>
        <a:lstStyle/>
        <a:p>
          <a:endParaRPr lang="en-US"/>
        </a:p>
      </dgm:t>
    </dgm:pt>
    <dgm:pt modelId="{322CF6CF-0D52-4E0A-957D-C28DF8EA7625}">
      <dgm:prSet phldrT="[Text]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b="1" dirty="0"/>
            <a:t>Committee Draft – Q3 2020</a:t>
          </a:r>
        </a:p>
      </dgm:t>
    </dgm:pt>
    <dgm:pt modelId="{EF7428F5-378C-4B81-B0C6-880EC30F5BD5}" type="parTrans" cxnId="{FD10065A-FBCB-4D9C-A168-A63E06CD00C2}">
      <dgm:prSet/>
      <dgm:spPr/>
      <dgm:t>
        <a:bodyPr/>
        <a:lstStyle/>
        <a:p>
          <a:endParaRPr lang="en-US"/>
        </a:p>
      </dgm:t>
    </dgm:pt>
    <dgm:pt modelId="{5AFC48BC-0791-4A23-BB60-6322FDEFF733}" type="sibTrans" cxnId="{FD10065A-FBCB-4D9C-A168-A63E06CD00C2}">
      <dgm:prSet/>
      <dgm:spPr/>
      <dgm:t>
        <a:bodyPr/>
        <a:lstStyle/>
        <a:p>
          <a:endParaRPr lang="en-US"/>
        </a:p>
      </dgm:t>
    </dgm:pt>
    <dgm:pt modelId="{4EBAC508-E927-4B37-BCC1-9CA7756FDACE}">
      <dgm:prSet phldrT="[Text]"/>
      <dgm:spPr>
        <a:solidFill>
          <a:schemeClr val="accent1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US" dirty="0"/>
            <a:t>Draft documents released to national bodies for review and comment</a:t>
          </a:r>
        </a:p>
      </dgm:t>
    </dgm:pt>
    <dgm:pt modelId="{99634D4E-9A9D-44C3-BD96-C33F05C97E17}" type="parTrans" cxnId="{B9E8DC3D-2DB7-44F8-8858-2F7566CA0C55}">
      <dgm:prSet/>
      <dgm:spPr/>
      <dgm:t>
        <a:bodyPr/>
        <a:lstStyle/>
        <a:p>
          <a:endParaRPr lang="en-US"/>
        </a:p>
      </dgm:t>
    </dgm:pt>
    <dgm:pt modelId="{BFAA9FCA-BDB6-4921-9B79-62EBC1DB0566}" type="sibTrans" cxnId="{B9E8DC3D-2DB7-44F8-8858-2F7566CA0C55}">
      <dgm:prSet/>
      <dgm:spPr/>
      <dgm:t>
        <a:bodyPr/>
        <a:lstStyle/>
        <a:p>
          <a:endParaRPr lang="en-US"/>
        </a:p>
      </dgm:t>
    </dgm:pt>
    <dgm:pt modelId="{16867352-E19E-4031-8E3C-B9104256B983}">
      <dgm:prSet phldrT="[Text]"/>
      <dgm:spPr/>
      <dgm:t>
        <a:bodyPr/>
        <a:lstStyle/>
        <a:p>
          <a:r>
            <a:rPr lang="en-US" dirty="0"/>
            <a:t>FDIS</a:t>
          </a:r>
        </a:p>
      </dgm:t>
    </dgm:pt>
    <dgm:pt modelId="{331A1B00-1D86-461D-A572-F6A4EF2C724A}" type="parTrans" cxnId="{1C4B86B3-6AC5-4792-907C-244CDBCEEEB5}">
      <dgm:prSet/>
      <dgm:spPr/>
      <dgm:t>
        <a:bodyPr/>
        <a:lstStyle/>
        <a:p>
          <a:endParaRPr lang="en-US"/>
        </a:p>
      </dgm:t>
    </dgm:pt>
    <dgm:pt modelId="{D6C9BC2F-A87A-476D-B98B-13B23BC317D0}" type="sibTrans" cxnId="{1C4B86B3-6AC5-4792-907C-244CDBCEEEB5}">
      <dgm:prSet/>
      <dgm:spPr/>
      <dgm:t>
        <a:bodyPr/>
        <a:lstStyle/>
        <a:p>
          <a:endParaRPr lang="en-US"/>
        </a:p>
      </dgm:t>
    </dgm:pt>
    <dgm:pt modelId="{9C6FF081-5610-4570-A7E0-625992E84B88}">
      <dgm:prSet phldrT="[Text]"/>
      <dgm:spPr/>
      <dgm:t>
        <a:bodyPr/>
        <a:lstStyle/>
        <a:p>
          <a:r>
            <a:rPr lang="en-US" b="1" dirty="0"/>
            <a:t>Final Draft International Standard – anticipated Q4 2021</a:t>
          </a:r>
        </a:p>
      </dgm:t>
    </dgm:pt>
    <dgm:pt modelId="{BEC96F3C-8C7E-4DBA-95B7-9258777F8080}" type="parTrans" cxnId="{3B92838C-0F51-4727-AFFA-D749C5B162A8}">
      <dgm:prSet/>
      <dgm:spPr/>
      <dgm:t>
        <a:bodyPr/>
        <a:lstStyle/>
        <a:p>
          <a:endParaRPr lang="en-US"/>
        </a:p>
      </dgm:t>
    </dgm:pt>
    <dgm:pt modelId="{283A08E7-BE29-48A6-BA77-4E8410D8AD3F}" type="sibTrans" cxnId="{3B92838C-0F51-4727-AFFA-D749C5B162A8}">
      <dgm:prSet/>
      <dgm:spPr/>
      <dgm:t>
        <a:bodyPr/>
        <a:lstStyle/>
        <a:p>
          <a:endParaRPr lang="en-US"/>
        </a:p>
      </dgm:t>
    </dgm:pt>
    <dgm:pt modelId="{04FE550E-7FB6-4B4F-BECD-79446A356C6A}">
      <dgm:prSet phldrT="[Text]"/>
      <dgm:spPr/>
      <dgm:t>
        <a:bodyPr/>
        <a:lstStyle/>
        <a:p>
          <a:r>
            <a:rPr lang="en-US" dirty="0"/>
            <a:t>CDV</a:t>
          </a:r>
        </a:p>
      </dgm:t>
    </dgm:pt>
    <dgm:pt modelId="{9F49BD0F-F7C5-4B0F-9679-E1318F50B3AC}" type="parTrans" cxnId="{05743730-525B-4B1B-BA89-FEECF79CF1A6}">
      <dgm:prSet/>
      <dgm:spPr/>
      <dgm:t>
        <a:bodyPr/>
        <a:lstStyle/>
        <a:p>
          <a:endParaRPr lang="en-US"/>
        </a:p>
      </dgm:t>
    </dgm:pt>
    <dgm:pt modelId="{4C2D81D7-4F6E-47B5-B03D-E432E04B4417}" type="sibTrans" cxnId="{05743730-525B-4B1B-BA89-FEECF79CF1A6}">
      <dgm:prSet/>
      <dgm:spPr/>
      <dgm:t>
        <a:bodyPr/>
        <a:lstStyle/>
        <a:p>
          <a:endParaRPr lang="en-US"/>
        </a:p>
      </dgm:t>
    </dgm:pt>
    <dgm:pt modelId="{CF9B490C-545D-42DE-B889-717E3933FFFF}">
      <dgm:prSet phldrT="[Text]"/>
      <dgm:spPr/>
      <dgm:t>
        <a:bodyPr/>
        <a:lstStyle/>
        <a:p>
          <a:r>
            <a:rPr lang="en-US" b="1" dirty="0"/>
            <a:t>Committee draft for Vote – anticipated Q3 2021</a:t>
          </a:r>
        </a:p>
      </dgm:t>
    </dgm:pt>
    <dgm:pt modelId="{6EB92BB4-0FB3-4FAB-9950-928BF0473DA5}" type="parTrans" cxnId="{EB071E9D-00FD-4D4B-B7CE-B00DBBBF84C1}">
      <dgm:prSet/>
      <dgm:spPr/>
      <dgm:t>
        <a:bodyPr/>
        <a:lstStyle/>
        <a:p>
          <a:endParaRPr lang="en-US"/>
        </a:p>
      </dgm:t>
    </dgm:pt>
    <dgm:pt modelId="{564BF4A3-3EEC-442A-ABB8-EDAC243BC3C8}" type="sibTrans" cxnId="{EB071E9D-00FD-4D4B-B7CE-B00DBBBF84C1}">
      <dgm:prSet/>
      <dgm:spPr/>
      <dgm:t>
        <a:bodyPr/>
        <a:lstStyle/>
        <a:p>
          <a:endParaRPr lang="en-US"/>
        </a:p>
      </dgm:t>
    </dgm:pt>
    <dgm:pt modelId="{861AEB90-589C-44A2-BFF8-D9C695ABC9D3}">
      <dgm:prSet phldrT="[Text]"/>
      <dgm:spPr/>
      <dgm:t>
        <a:bodyPr/>
        <a:lstStyle/>
        <a:p>
          <a:r>
            <a:rPr lang="en-US" dirty="0"/>
            <a:t>National bodies review of updated draft and vote </a:t>
          </a:r>
        </a:p>
      </dgm:t>
    </dgm:pt>
    <dgm:pt modelId="{D7420496-2846-4A5F-9EB8-8612CE1C3DB1}" type="parTrans" cxnId="{ED9B2B60-A358-471D-A6EC-A1EC5DA00D7A}">
      <dgm:prSet/>
      <dgm:spPr/>
      <dgm:t>
        <a:bodyPr/>
        <a:lstStyle/>
        <a:p>
          <a:endParaRPr lang="en-US"/>
        </a:p>
      </dgm:t>
    </dgm:pt>
    <dgm:pt modelId="{D70D4981-2144-4499-BC2C-8AA8D5DF0D76}" type="sibTrans" cxnId="{ED9B2B60-A358-471D-A6EC-A1EC5DA00D7A}">
      <dgm:prSet/>
      <dgm:spPr/>
      <dgm:t>
        <a:bodyPr/>
        <a:lstStyle/>
        <a:p>
          <a:endParaRPr lang="en-US"/>
        </a:p>
      </dgm:t>
    </dgm:pt>
    <dgm:pt modelId="{C7B76C8F-DFFC-455F-8EC9-66A91799F5DF}" type="pres">
      <dgm:prSet presAssocID="{AD86E0E0-40E2-4DB3-BB15-8574E0C4F935}" presName="linearFlow" presStyleCnt="0">
        <dgm:presLayoutVars>
          <dgm:dir/>
          <dgm:animLvl val="lvl"/>
          <dgm:resizeHandles val="exact"/>
        </dgm:presLayoutVars>
      </dgm:prSet>
      <dgm:spPr/>
    </dgm:pt>
    <dgm:pt modelId="{E6EE17E9-2785-4BF6-8849-B5B8AE66076C}" type="pres">
      <dgm:prSet presAssocID="{DB64FC8F-5597-4CF8-AB4C-AD3AEA4DAB1A}" presName="composite" presStyleCnt="0"/>
      <dgm:spPr/>
    </dgm:pt>
    <dgm:pt modelId="{8412404C-C36A-4E0F-BFDA-70B6B1305C8F}" type="pres">
      <dgm:prSet presAssocID="{DB64FC8F-5597-4CF8-AB4C-AD3AEA4DAB1A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7589F628-B340-4C3D-81CC-A75458D6C1D6}" type="pres">
      <dgm:prSet presAssocID="{DB64FC8F-5597-4CF8-AB4C-AD3AEA4DAB1A}" presName="descendantText" presStyleLbl="alignAcc1" presStyleIdx="0" presStyleCnt="4">
        <dgm:presLayoutVars>
          <dgm:bulletEnabled val="1"/>
        </dgm:presLayoutVars>
      </dgm:prSet>
      <dgm:spPr/>
    </dgm:pt>
    <dgm:pt modelId="{E6969933-36F7-493B-B1D0-AD2EAE97906B}" type="pres">
      <dgm:prSet presAssocID="{E33F475A-6322-40B7-BA41-8546F737F97B}" presName="sp" presStyleCnt="0"/>
      <dgm:spPr/>
    </dgm:pt>
    <dgm:pt modelId="{A08D29D1-2188-4053-8434-60DF28775FC2}" type="pres">
      <dgm:prSet presAssocID="{1C8BB708-E82A-414B-AF2E-45C50A0073BF}" presName="composite" presStyleCnt="0"/>
      <dgm:spPr/>
    </dgm:pt>
    <dgm:pt modelId="{DBC789FD-2E7C-4FB5-95DC-72CE909F214C}" type="pres">
      <dgm:prSet presAssocID="{1C8BB708-E82A-414B-AF2E-45C50A0073BF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ECBBBB65-D17B-481E-9560-13CA8CA517AF}" type="pres">
      <dgm:prSet presAssocID="{1C8BB708-E82A-414B-AF2E-45C50A0073BF}" presName="descendantText" presStyleLbl="alignAcc1" presStyleIdx="1" presStyleCnt="4">
        <dgm:presLayoutVars>
          <dgm:bulletEnabled val="1"/>
        </dgm:presLayoutVars>
      </dgm:prSet>
      <dgm:spPr/>
    </dgm:pt>
    <dgm:pt modelId="{3BBED573-08E6-4C2D-9B73-1EBA41691CF9}" type="pres">
      <dgm:prSet presAssocID="{BADB4050-D123-4DD8-9ECB-50F06C8B3626}" presName="sp" presStyleCnt="0"/>
      <dgm:spPr/>
    </dgm:pt>
    <dgm:pt modelId="{A077ACC6-9862-495C-A2C2-E4144489339C}" type="pres">
      <dgm:prSet presAssocID="{04FE550E-7FB6-4B4F-BECD-79446A356C6A}" presName="composite" presStyleCnt="0"/>
      <dgm:spPr/>
    </dgm:pt>
    <dgm:pt modelId="{662219C2-85FA-4EAD-85B5-C84CC9DD993D}" type="pres">
      <dgm:prSet presAssocID="{04FE550E-7FB6-4B4F-BECD-79446A356C6A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B827D98D-66D4-4B20-ABEC-1E0A0908CDFF}" type="pres">
      <dgm:prSet presAssocID="{04FE550E-7FB6-4B4F-BECD-79446A356C6A}" presName="descendantText" presStyleLbl="alignAcc1" presStyleIdx="2" presStyleCnt="4">
        <dgm:presLayoutVars>
          <dgm:bulletEnabled val="1"/>
        </dgm:presLayoutVars>
      </dgm:prSet>
      <dgm:spPr/>
    </dgm:pt>
    <dgm:pt modelId="{949A7972-0281-4AF2-A570-96DC71117788}" type="pres">
      <dgm:prSet presAssocID="{4C2D81D7-4F6E-47B5-B03D-E432E04B4417}" presName="sp" presStyleCnt="0"/>
      <dgm:spPr/>
    </dgm:pt>
    <dgm:pt modelId="{BF47FCF1-A270-4C20-AAA0-5F72EAC5AD48}" type="pres">
      <dgm:prSet presAssocID="{16867352-E19E-4031-8E3C-B9104256B983}" presName="composite" presStyleCnt="0"/>
      <dgm:spPr/>
    </dgm:pt>
    <dgm:pt modelId="{1D31C8C5-8950-4953-A6A4-48418A207DD7}" type="pres">
      <dgm:prSet presAssocID="{16867352-E19E-4031-8E3C-B9104256B983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A8741A5-A716-40BD-BE6B-AA082BBA722C}" type="pres">
      <dgm:prSet presAssocID="{16867352-E19E-4031-8E3C-B9104256B983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B0C0C50B-A32E-46FE-9C46-BB03964873EB}" type="presOf" srcId="{58E67714-39D4-473A-8C61-6D78FC36B3E2}" destId="{7589F628-B340-4C3D-81CC-A75458D6C1D6}" srcOrd="0" destOrd="1" presId="urn:microsoft.com/office/officeart/2005/8/layout/chevron2"/>
    <dgm:cxn modelId="{B063400D-5870-48A9-9268-66F924AF88C4}" type="presOf" srcId="{861AEB90-589C-44A2-BFF8-D9C695ABC9D3}" destId="{B827D98D-66D4-4B20-ABEC-1E0A0908CDFF}" srcOrd="0" destOrd="1" presId="urn:microsoft.com/office/officeart/2005/8/layout/chevron2"/>
    <dgm:cxn modelId="{7125A61F-1341-4026-A00E-FF16541B1658}" type="presOf" srcId="{322CF6CF-0D52-4E0A-957D-C28DF8EA7625}" destId="{ECBBBB65-D17B-481E-9560-13CA8CA517AF}" srcOrd="0" destOrd="0" presId="urn:microsoft.com/office/officeart/2005/8/layout/chevron2"/>
    <dgm:cxn modelId="{05743730-525B-4B1B-BA89-FEECF79CF1A6}" srcId="{AD86E0E0-40E2-4DB3-BB15-8574E0C4F935}" destId="{04FE550E-7FB6-4B4F-BECD-79446A356C6A}" srcOrd="2" destOrd="0" parTransId="{9F49BD0F-F7C5-4B0F-9679-E1318F50B3AC}" sibTransId="{4C2D81D7-4F6E-47B5-B03D-E432E04B4417}"/>
    <dgm:cxn modelId="{F3D6293A-2268-4CB5-A9D0-18396AA822D5}" type="presOf" srcId="{1C8BB708-E82A-414B-AF2E-45C50A0073BF}" destId="{DBC789FD-2E7C-4FB5-95DC-72CE909F214C}" srcOrd="0" destOrd="0" presId="urn:microsoft.com/office/officeart/2005/8/layout/chevron2"/>
    <dgm:cxn modelId="{B9E8DC3D-2DB7-44F8-8858-2F7566CA0C55}" srcId="{322CF6CF-0D52-4E0A-957D-C28DF8EA7625}" destId="{4EBAC508-E927-4B37-BCC1-9CA7756FDACE}" srcOrd="0" destOrd="0" parTransId="{99634D4E-9A9D-44C3-BD96-C33F05C97E17}" sibTransId="{BFAA9FCA-BDB6-4921-9B79-62EBC1DB0566}"/>
    <dgm:cxn modelId="{ED9B2B60-A358-471D-A6EC-A1EC5DA00D7A}" srcId="{CF9B490C-545D-42DE-B889-717E3933FFFF}" destId="{861AEB90-589C-44A2-BFF8-D9C695ABC9D3}" srcOrd="0" destOrd="0" parTransId="{D7420496-2846-4A5F-9EB8-8612CE1C3DB1}" sibTransId="{D70D4981-2144-4499-BC2C-8AA8D5DF0D76}"/>
    <dgm:cxn modelId="{4A566141-AC60-417E-83B6-DFB583F0EBCC}" srcId="{FE5A774B-4198-4AB5-8163-059B8C557F7B}" destId="{58E67714-39D4-473A-8C61-6D78FC36B3E2}" srcOrd="0" destOrd="0" parTransId="{4AB5772C-3183-48D3-BE5C-87A42B89B9B5}" sibTransId="{CB23C192-9C57-4002-A5DF-708D55F7CB3C}"/>
    <dgm:cxn modelId="{B2445448-35F8-4920-9F86-0B951BAC8080}" type="presOf" srcId="{CF9B490C-545D-42DE-B889-717E3933FFFF}" destId="{B827D98D-66D4-4B20-ABEC-1E0A0908CDFF}" srcOrd="0" destOrd="0" presId="urn:microsoft.com/office/officeart/2005/8/layout/chevron2"/>
    <dgm:cxn modelId="{BD4CC64A-DD40-4CAB-B28F-1E6A3F2DD411}" type="presOf" srcId="{DB64FC8F-5597-4CF8-AB4C-AD3AEA4DAB1A}" destId="{8412404C-C36A-4E0F-BFDA-70B6B1305C8F}" srcOrd="0" destOrd="0" presId="urn:microsoft.com/office/officeart/2005/8/layout/chevron2"/>
    <dgm:cxn modelId="{61CC1C4D-AB36-47F9-8216-6B9EA4899699}" type="presOf" srcId="{04FE550E-7FB6-4B4F-BECD-79446A356C6A}" destId="{662219C2-85FA-4EAD-85B5-C84CC9DD993D}" srcOrd="0" destOrd="0" presId="urn:microsoft.com/office/officeart/2005/8/layout/chevron2"/>
    <dgm:cxn modelId="{A35E806E-2058-4E6D-821F-7E48A465CE4F}" type="presOf" srcId="{4EBAC508-E927-4B37-BCC1-9CA7756FDACE}" destId="{ECBBBB65-D17B-481E-9560-13CA8CA517AF}" srcOrd="0" destOrd="1" presId="urn:microsoft.com/office/officeart/2005/8/layout/chevron2"/>
    <dgm:cxn modelId="{FD10065A-FBCB-4D9C-A168-A63E06CD00C2}" srcId="{1C8BB708-E82A-414B-AF2E-45C50A0073BF}" destId="{322CF6CF-0D52-4E0A-957D-C28DF8EA7625}" srcOrd="0" destOrd="0" parTransId="{EF7428F5-378C-4B81-B0C6-880EC30F5BD5}" sibTransId="{5AFC48BC-0791-4A23-BB60-6322FDEFF733}"/>
    <dgm:cxn modelId="{3B92838C-0F51-4727-AFFA-D749C5B162A8}" srcId="{16867352-E19E-4031-8E3C-B9104256B983}" destId="{9C6FF081-5610-4570-A7E0-625992E84B88}" srcOrd="0" destOrd="0" parTransId="{BEC96F3C-8C7E-4DBA-95B7-9258777F8080}" sibTransId="{283A08E7-BE29-48A6-BA77-4E8410D8AD3F}"/>
    <dgm:cxn modelId="{B79B8994-CC57-4DD6-899C-9625C975FF41}" type="presOf" srcId="{16867352-E19E-4031-8E3C-B9104256B983}" destId="{1D31C8C5-8950-4953-A6A4-48418A207DD7}" srcOrd="0" destOrd="0" presId="urn:microsoft.com/office/officeart/2005/8/layout/chevron2"/>
    <dgm:cxn modelId="{A42DAA98-B476-493F-9B72-D25453EBC8CA}" type="presOf" srcId="{AD86E0E0-40E2-4DB3-BB15-8574E0C4F935}" destId="{C7B76C8F-DFFC-455F-8EC9-66A91799F5DF}" srcOrd="0" destOrd="0" presId="urn:microsoft.com/office/officeart/2005/8/layout/chevron2"/>
    <dgm:cxn modelId="{EB071E9D-00FD-4D4B-B7CE-B00DBBBF84C1}" srcId="{04FE550E-7FB6-4B4F-BECD-79446A356C6A}" destId="{CF9B490C-545D-42DE-B889-717E3933FFFF}" srcOrd="0" destOrd="0" parTransId="{6EB92BB4-0FB3-4FAB-9950-928BF0473DA5}" sibTransId="{564BF4A3-3EEC-442A-ABB8-EDAC243BC3C8}"/>
    <dgm:cxn modelId="{221D46AB-50CF-4583-AF2B-336DE9C2FE25}" srcId="{AD86E0E0-40E2-4DB3-BB15-8574E0C4F935}" destId="{1C8BB708-E82A-414B-AF2E-45C50A0073BF}" srcOrd="1" destOrd="0" parTransId="{22F827E4-2943-430F-9E79-87D59EFCD539}" sibTransId="{BADB4050-D123-4DD8-9ECB-50F06C8B3626}"/>
    <dgm:cxn modelId="{1C4B86B3-6AC5-4792-907C-244CDBCEEEB5}" srcId="{AD86E0E0-40E2-4DB3-BB15-8574E0C4F935}" destId="{16867352-E19E-4031-8E3C-B9104256B983}" srcOrd="3" destOrd="0" parTransId="{331A1B00-1D86-461D-A572-F6A4EF2C724A}" sibTransId="{D6C9BC2F-A87A-476D-B98B-13B23BC317D0}"/>
    <dgm:cxn modelId="{A553E7C8-BE39-40D5-82A6-93C9BE459803}" srcId="{AD86E0E0-40E2-4DB3-BB15-8574E0C4F935}" destId="{DB64FC8F-5597-4CF8-AB4C-AD3AEA4DAB1A}" srcOrd="0" destOrd="0" parTransId="{60098D87-2801-438B-A27B-F69C80E217FF}" sibTransId="{E33F475A-6322-40B7-BA41-8546F737F97B}"/>
    <dgm:cxn modelId="{6B492DDE-6257-48BC-A9C1-2837696C1352}" type="presOf" srcId="{9C6FF081-5610-4570-A7E0-625992E84B88}" destId="{3A8741A5-A716-40BD-BE6B-AA082BBA722C}" srcOrd="0" destOrd="0" presId="urn:microsoft.com/office/officeart/2005/8/layout/chevron2"/>
    <dgm:cxn modelId="{620706F9-AA6A-4316-A3D9-1EAEF36A6A9F}" srcId="{DB64FC8F-5597-4CF8-AB4C-AD3AEA4DAB1A}" destId="{FE5A774B-4198-4AB5-8163-059B8C557F7B}" srcOrd="0" destOrd="0" parTransId="{2C8B21A6-8794-471F-B384-B2397AEEBD3B}" sibTransId="{8ECD9027-7B2B-4526-8C99-1EAB3B73E6A5}"/>
    <dgm:cxn modelId="{6D12E9FF-C9B6-4795-A51E-64ECA624BD72}" type="presOf" srcId="{FE5A774B-4198-4AB5-8163-059B8C557F7B}" destId="{7589F628-B340-4C3D-81CC-A75458D6C1D6}" srcOrd="0" destOrd="0" presId="urn:microsoft.com/office/officeart/2005/8/layout/chevron2"/>
    <dgm:cxn modelId="{6FE99E77-132B-476D-B093-52544DCA78C6}" type="presParOf" srcId="{C7B76C8F-DFFC-455F-8EC9-66A91799F5DF}" destId="{E6EE17E9-2785-4BF6-8849-B5B8AE66076C}" srcOrd="0" destOrd="0" presId="urn:microsoft.com/office/officeart/2005/8/layout/chevron2"/>
    <dgm:cxn modelId="{0E9B3AA0-398B-455B-8D0F-46BBE183CB68}" type="presParOf" srcId="{E6EE17E9-2785-4BF6-8849-B5B8AE66076C}" destId="{8412404C-C36A-4E0F-BFDA-70B6B1305C8F}" srcOrd="0" destOrd="0" presId="urn:microsoft.com/office/officeart/2005/8/layout/chevron2"/>
    <dgm:cxn modelId="{54760B58-D1B8-4FCE-854B-C87054ABE6CE}" type="presParOf" srcId="{E6EE17E9-2785-4BF6-8849-B5B8AE66076C}" destId="{7589F628-B340-4C3D-81CC-A75458D6C1D6}" srcOrd="1" destOrd="0" presId="urn:microsoft.com/office/officeart/2005/8/layout/chevron2"/>
    <dgm:cxn modelId="{DD50EF79-6AAE-412C-8647-BA5343BC6AE8}" type="presParOf" srcId="{C7B76C8F-DFFC-455F-8EC9-66A91799F5DF}" destId="{E6969933-36F7-493B-B1D0-AD2EAE97906B}" srcOrd="1" destOrd="0" presId="urn:microsoft.com/office/officeart/2005/8/layout/chevron2"/>
    <dgm:cxn modelId="{5BC11EDE-C850-48F5-8A6B-6EF9B8DE9E71}" type="presParOf" srcId="{C7B76C8F-DFFC-455F-8EC9-66A91799F5DF}" destId="{A08D29D1-2188-4053-8434-60DF28775FC2}" srcOrd="2" destOrd="0" presId="urn:microsoft.com/office/officeart/2005/8/layout/chevron2"/>
    <dgm:cxn modelId="{1EF8E783-5508-4327-8976-A78E1B7B2A8E}" type="presParOf" srcId="{A08D29D1-2188-4053-8434-60DF28775FC2}" destId="{DBC789FD-2E7C-4FB5-95DC-72CE909F214C}" srcOrd="0" destOrd="0" presId="urn:microsoft.com/office/officeart/2005/8/layout/chevron2"/>
    <dgm:cxn modelId="{878CB91C-754E-4064-AD34-44FF1677B8FB}" type="presParOf" srcId="{A08D29D1-2188-4053-8434-60DF28775FC2}" destId="{ECBBBB65-D17B-481E-9560-13CA8CA517AF}" srcOrd="1" destOrd="0" presId="urn:microsoft.com/office/officeart/2005/8/layout/chevron2"/>
    <dgm:cxn modelId="{BE091FFF-0E0E-44E2-9801-03FC355FA0CC}" type="presParOf" srcId="{C7B76C8F-DFFC-455F-8EC9-66A91799F5DF}" destId="{3BBED573-08E6-4C2D-9B73-1EBA41691CF9}" srcOrd="3" destOrd="0" presId="urn:microsoft.com/office/officeart/2005/8/layout/chevron2"/>
    <dgm:cxn modelId="{867FB451-4345-4EB3-A7C6-CB34AC9AC52B}" type="presParOf" srcId="{C7B76C8F-DFFC-455F-8EC9-66A91799F5DF}" destId="{A077ACC6-9862-495C-A2C2-E4144489339C}" srcOrd="4" destOrd="0" presId="urn:microsoft.com/office/officeart/2005/8/layout/chevron2"/>
    <dgm:cxn modelId="{D933445C-0862-41AA-B599-0FB444EAF4BF}" type="presParOf" srcId="{A077ACC6-9862-495C-A2C2-E4144489339C}" destId="{662219C2-85FA-4EAD-85B5-C84CC9DD993D}" srcOrd="0" destOrd="0" presId="urn:microsoft.com/office/officeart/2005/8/layout/chevron2"/>
    <dgm:cxn modelId="{C7413E63-F5BD-4C63-99B0-E55D96CB4515}" type="presParOf" srcId="{A077ACC6-9862-495C-A2C2-E4144489339C}" destId="{B827D98D-66D4-4B20-ABEC-1E0A0908CDFF}" srcOrd="1" destOrd="0" presId="urn:microsoft.com/office/officeart/2005/8/layout/chevron2"/>
    <dgm:cxn modelId="{75F192FB-5BA5-43C0-A8F3-8EC00BAD8DE2}" type="presParOf" srcId="{C7B76C8F-DFFC-455F-8EC9-66A91799F5DF}" destId="{949A7972-0281-4AF2-A570-96DC71117788}" srcOrd="5" destOrd="0" presId="urn:microsoft.com/office/officeart/2005/8/layout/chevron2"/>
    <dgm:cxn modelId="{80486B72-F82B-4BC8-A842-409992520809}" type="presParOf" srcId="{C7B76C8F-DFFC-455F-8EC9-66A91799F5DF}" destId="{BF47FCF1-A270-4C20-AAA0-5F72EAC5AD48}" srcOrd="6" destOrd="0" presId="urn:microsoft.com/office/officeart/2005/8/layout/chevron2"/>
    <dgm:cxn modelId="{A76148FC-FD43-4DD1-B79D-4B3BF53276AD}" type="presParOf" srcId="{BF47FCF1-A270-4C20-AAA0-5F72EAC5AD48}" destId="{1D31C8C5-8950-4953-A6A4-48418A207DD7}" srcOrd="0" destOrd="0" presId="urn:microsoft.com/office/officeart/2005/8/layout/chevron2"/>
    <dgm:cxn modelId="{1753C73F-21CB-49F7-9A60-A02EACE6CB00}" type="presParOf" srcId="{BF47FCF1-A270-4C20-AAA0-5F72EAC5AD48}" destId="{3A8741A5-A716-40BD-BE6B-AA082BBA72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D86E0E0-40E2-4DB3-BB15-8574E0C4F935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B64FC8F-5597-4CF8-AB4C-AD3AEA4DAB1A}">
      <dgm:prSet phldrT="[Text]"/>
      <dgm:spPr/>
      <dgm:t>
        <a:bodyPr/>
        <a:lstStyle/>
        <a:p>
          <a:r>
            <a:rPr lang="en-US" dirty="0"/>
            <a:t>WD</a:t>
          </a:r>
        </a:p>
      </dgm:t>
    </dgm:pt>
    <dgm:pt modelId="{60098D87-2801-438B-A27B-F69C80E217FF}" type="parTrans" cxnId="{A553E7C8-BE39-40D5-82A6-93C9BE459803}">
      <dgm:prSet/>
      <dgm:spPr/>
      <dgm:t>
        <a:bodyPr/>
        <a:lstStyle/>
        <a:p>
          <a:endParaRPr lang="en-US"/>
        </a:p>
      </dgm:t>
    </dgm:pt>
    <dgm:pt modelId="{E33F475A-6322-40B7-BA41-8546F737F97B}" type="sibTrans" cxnId="{A553E7C8-BE39-40D5-82A6-93C9BE459803}">
      <dgm:prSet/>
      <dgm:spPr/>
      <dgm:t>
        <a:bodyPr/>
        <a:lstStyle/>
        <a:p>
          <a:endParaRPr lang="en-US"/>
        </a:p>
      </dgm:t>
    </dgm:pt>
    <dgm:pt modelId="{FE5A774B-4198-4AB5-8163-059B8C557F7B}">
      <dgm:prSet phldrT="[Text]"/>
      <dgm:spPr>
        <a:noFill/>
      </dgm:spPr>
      <dgm:t>
        <a:bodyPr/>
        <a:lstStyle/>
        <a:p>
          <a:r>
            <a:rPr lang="en-US" b="1" dirty="0"/>
            <a:t>Working Draft – In Progress</a:t>
          </a:r>
        </a:p>
      </dgm:t>
    </dgm:pt>
    <dgm:pt modelId="{2C8B21A6-8794-471F-B384-B2397AEEBD3B}" type="parTrans" cxnId="{620706F9-AA6A-4316-A3D9-1EAEF36A6A9F}">
      <dgm:prSet/>
      <dgm:spPr/>
      <dgm:t>
        <a:bodyPr/>
        <a:lstStyle/>
        <a:p>
          <a:endParaRPr lang="en-US"/>
        </a:p>
      </dgm:t>
    </dgm:pt>
    <dgm:pt modelId="{8ECD9027-7B2B-4526-8C99-1EAB3B73E6A5}" type="sibTrans" cxnId="{620706F9-AA6A-4316-A3D9-1EAEF36A6A9F}">
      <dgm:prSet/>
      <dgm:spPr/>
      <dgm:t>
        <a:bodyPr/>
        <a:lstStyle/>
        <a:p>
          <a:endParaRPr lang="en-US"/>
        </a:p>
      </dgm:t>
    </dgm:pt>
    <dgm:pt modelId="{58E67714-39D4-473A-8C61-6D78FC36B3E2}">
      <dgm:prSet phldrT="[Text]"/>
      <dgm:spPr>
        <a:noFill/>
      </dgm:spPr>
      <dgm:t>
        <a:bodyPr/>
        <a:lstStyle/>
        <a:p>
          <a:r>
            <a:rPr lang="en-US" dirty="0"/>
            <a:t>Technical Content and Narrative under final review and edit by WG</a:t>
          </a:r>
        </a:p>
      </dgm:t>
    </dgm:pt>
    <dgm:pt modelId="{4AB5772C-3183-48D3-BE5C-87A42B89B9B5}" type="parTrans" cxnId="{4A566141-AC60-417E-83B6-DFB583F0EBCC}">
      <dgm:prSet/>
      <dgm:spPr/>
      <dgm:t>
        <a:bodyPr/>
        <a:lstStyle/>
        <a:p>
          <a:endParaRPr lang="en-US"/>
        </a:p>
      </dgm:t>
    </dgm:pt>
    <dgm:pt modelId="{CB23C192-9C57-4002-A5DF-708D55F7CB3C}" type="sibTrans" cxnId="{4A566141-AC60-417E-83B6-DFB583F0EBCC}">
      <dgm:prSet/>
      <dgm:spPr/>
      <dgm:t>
        <a:bodyPr/>
        <a:lstStyle/>
        <a:p>
          <a:endParaRPr lang="en-US"/>
        </a:p>
      </dgm:t>
    </dgm:pt>
    <dgm:pt modelId="{1C8BB708-E82A-414B-AF2E-45C50A0073BF}">
      <dgm:prSet phldrT="[Text]"/>
      <dgm:spPr/>
      <dgm:t>
        <a:bodyPr/>
        <a:lstStyle/>
        <a:p>
          <a:r>
            <a:rPr lang="en-US" dirty="0"/>
            <a:t>CD</a:t>
          </a:r>
        </a:p>
      </dgm:t>
    </dgm:pt>
    <dgm:pt modelId="{22F827E4-2943-430F-9E79-87D59EFCD539}" type="parTrans" cxnId="{221D46AB-50CF-4583-AF2B-336DE9C2FE25}">
      <dgm:prSet/>
      <dgm:spPr/>
      <dgm:t>
        <a:bodyPr/>
        <a:lstStyle/>
        <a:p>
          <a:endParaRPr lang="en-US"/>
        </a:p>
      </dgm:t>
    </dgm:pt>
    <dgm:pt modelId="{BADB4050-D123-4DD8-9ECB-50F06C8B3626}" type="sibTrans" cxnId="{221D46AB-50CF-4583-AF2B-336DE9C2FE25}">
      <dgm:prSet/>
      <dgm:spPr/>
      <dgm:t>
        <a:bodyPr/>
        <a:lstStyle/>
        <a:p>
          <a:endParaRPr lang="en-US"/>
        </a:p>
      </dgm:t>
    </dgm:pt>
    <dgm:pt modelId="{322CF6CF-0D52-4E0A-957D-C28DF8EA7625}">
      <dgm:prSet phldrT="[Text]"/>
      <dgm:spPr>
        <a:noFill/>
      </dgm:spPr>
      <dgm:t>
        <a:bodyPr/>
        <a:lstStyle/>
        <a:p>
          <a:r>
            <a:rPr lang="en-US" b="1" dirty="0"/>
            <a:t>Committee Draft – anticipated Q3/Q4 2021</a:t>
          </a:r>
        </a:p>
      </dgm:t>
    </dgm:pt>
    <dgm:pt modelId="{EF7428F5-378C-4B81-B0C6-880EC30F5BD5}" type="parTrans" cxnId="{FD10065A-FBCB-4D9C-A168-A63E06CD00C2}">
      <dgm:prSet/>
      <dgm:spPr/>
      <dgm:t>
        <a:bodyPr/>
        <a:lstStyle/>
        <a:p>
          <a:endParaRPr lang="en-US"/>
        </a:p>
      </dgm:t>
    </dgm:pt>
    <dgm:pt modelId="{5AFC48BC-0791-4A23-BB60-6322FDEFF733}" type="sibTrans" cxnId="{FD10065A-FBCB-4D9C-A168-A63E06CD00C2}">
      <dgm:prSet/>
      <dgm:spPr/>
      <dgm:t>
        <a:bodyPr/>
        <a:lstStyle/>
        <a:p>
          <a:endParaRPr lang="en-US"/>
        </a:p>
      </dgm:t>
    </dgm:pt>
    <dgm:pt modelId="{4EBAC508-E927-4B37-BCC1-9CA7756FDACE}">
      <dgm:prSet phldrT="[Text]"/>
      <dgm:spPr>
        <a:noFill/>
      </dgm:spPr>
      <dgm:t>
        <a:bodyPr/>
        <a:lstStyle/>
        <a:p>
          <a:r>
            <a:rPr lang="en-US" dirty="0"/>
            <a:t>Draft documents released to national bodies for review and comment</a:t>
          </a:r>
        </a:p>
      </dgm:t>
    </dgm:pt>
    <dgm:pt modelId="{99634D4E-9A9D-44C3-BD96-C33F05C97E17}" type="parTrans" cxnId="{B9E8DC3D-2DB7-44F8-8858-2F7566CA0C55}">
      <dgm:prSet/>
      <dgm:spPr/>
      <dgm:t>
        <a:bodyPr/>
        <a:lstStyle/>
        <a:p>
          <a:endParaRPr lang="en-US"/>
        </a:p>
      </dgm:t>
    </dgm:pt>
    <dgm:pt modelId="{BFAA9FCA-BDB6-4921-9B79-62EBC1DB0566}" type="sibTrans" cxnId="{B9E8DC3D-2DB7-44F8-8858-2F7566CA0C55}">
      <dgm:prSet/>
      <dgm:spPr/>
      <dgm:t>
        <a:bodyPr/>
        <a:lstStyle/>
        <a:p>
          <a:endParaRPr lang="en-US"/>
        </a:p>
      </dgm:t>
    </dgm:pt>
    <dgm:pt modelId="{16867352-E19E-4031-8E3C-B9104256B983}">
      <dgm:prSet phldrT="[Text]"/>
      <dgm:spPr/>
      <dgm:t>
        <a:bodyPr/>
        <a:lstStyle/>
        <a:p>
          <a:r>
            <a:rPr lang="en-US" dirty="0"/>
            <a:t>FDIS</a:t>
          </a:r>
        </a:p>
      </dgm:t>
    </dgm:pt>
    <dgm:pt modelId="{331A1B00-1D86-461D-A572-F6A4EF2C724A}" type="parTrans" cxnId="{1C4B86B3-6AC5-4792-907C-244CDBCEEEB5}">
      <dgm:prSet/>
      <dgm:spPr/>
      <dgm:t>
        <a:bodyPr/>
        <a:lstStyle/>
        <a:p>
          <a:endParaRPr lang="en-US"/>
        </a:p>
      </dgm:t>
    </dgm:pt>
    <dgm:pt modelId="{D6C9BC2F-A87A-476D-B98B-13B23BC317D0}" type="sibTrans" cxnId="{1C4B86B3-6AC5-4792-907C-244CDBCEEEB5}">
      <dgm:prSet/>
      <dgm:spPr/>
      <dgm:t>
        <a:bodyPr/>
        <a:lstStyle/>
        <a:p>
          <a:endParaRPr lang="en-US"/>
        </a:p>
      </dgm:t>
    </dgm:pt>
    <dgm:pt modelId="{9C6FF081-5610-4570-A7E0-625992E84B88}">
      <dgm:prSet phldrT="[Text]"/>
      <dgm:spPr/>
      <dgm:t>
        <a:bodyPr/>
        <a:lstStyle/>
        <a:p>
          <a:r>
            <a:rPr lang="en-US" b="1" dirty="0"/>
            <a:t>Final Draft International Standard</a:t>
          </a:r>
        </a:p>
      </dgm:t>
    </dgm:pt>
    <dgm:pt modelId="{BEC96F3C-8C7E-4DBA-95B7-9258777F8080}" type="parTrans" cxnId="{3B92838C-0F51-4727-AFFA-D749C5B162A8}">
      <dgm:prSet/>
      <dgm:spPr/>
      <dgm:t>
        <a:bodyPr/>
        <a:lstStyle/>
        <a:p>
          <a:endParaRPr lang="en-US"/>
        </a:p>
      </dgm:t>
    </dgm:pt>
    <dgm:pt modelId="{283A08E7-BE29-48A6-BA77-4E8410D8AD3F}" type="sibTrans" cxnId="{3B92838C-0F51-4727-AFFA-D749C5B162A8}">
      <dgm:prSet/>
      <dgm:spPr/>
      <dgm:t>
        <a:bodyPr/>
        <a:lstStyle/>
        <a:p>
          <a:endParaRPr lang="en-US"/>
        </a:p>
      </dgm:t>
    </dgm:pt>
    <dgm:pt modelId="{04FE550E-7FB6-4B4F-BECD-79446A356C6A}">
      <dgm:prSet phldrT="[Text]"/>
      <dgm:spPr/>
      <dgm:t>
        <a:bodyPr/>
        <a:lstStyle/>
        <a:p>
          <a:r>
            <a:rPr lang="en-US" dirty="0"/>
            <a:t>CDV</a:t>
          </a:r>
        </a:p>
      </dgm:t>
    </dgm:pt>
    <dgm:pt modelId="{9F49BD0F-F7C5-4B0F-9679-E1318F50B3AC}" type="parTrans" cxnId="{05743730-525B-4B1B-BA89-FEECF79CF1A6}">
      <dgm:prSet/>
      <dgm:spPr/>
      <dgm:t>
        <a:bodyPr/>
        <a:lstStyle/>
        <a:p>
          <a:endParaRPr lang="en-US"/>
        </a:p>
      </dgm:t>
    </dgm:pt>
    <dgm:pt modelId="{4C2D81D7-4F6E-47B5-B03D-E432E04B4417}" type="sibTrans" cxnId="{05743730-525B-4B1B-BA89-FEECF79CF1A6}">
      <dgm:prSet/>
      <dgm:spPr/>
      <dgm:t>
        <a:bodyPr/>
        <a:lstStyle/>
        <a:p>
          <a:endParaRPr lang="en-US"/>
        </a:p>
      </dgm:t>
    </dgm:pt>
    <dgm:pt modelId="{CF9B490C-545D-42DE-B889-717E3933FFFF}">
      <dgm:prSet phldrT="[Text]"/>
      <dgm:spPr/>
      <dgm:t>
        <a:bodyPr/>
        <a:lstStyle/>
        <a:p>
          <a:r>
            <a:rPr lang="en-US" b="1" dirty="0"/>
            <a:t>Committee draft for Vote</a:t>
          </a:r>
        </a:p>
      </dgm:t>
    </dgm:pt>
    <dgm:pt modelId="{6EB92BB4-0FB3-4FAB-9950-928BF0473DA5}" type="parTrans" cxnId="{EB071E9D-00FD-4D4B-B7CE-B00DBBBF84C1}">
      <dgm:prSet/>
      <dgm:spPr/>
      <dgm:t>
        <a:bodyPr/>
        <a:lstStyle/>
        <a:p>
          <a:endParaRPr lang="en-US"/>
        </a:p>
      </dgm:t>
    </dgm:pt>
    <dgm:pt modelId="{564BF4A3-3EEC-442A-ABB8-EDAC243BC3C8}" type="sibTrans" cxnId="{EB071E9D-00FD-4D4B-B7CE-B00DBBBF84C1}">
      <dgm:prSet/>
      <dgm:spPr/>
      <dgm:t>
        <a:bodyPr/>
        <a:lstStyle/>
        <a:p>
          <a:endParaRPr lang="en-US"/>
        </a:p>
      </dgm:t>
    </dgm:pt>
    <dgm:pt modelId="{861AEB90-589C-44A2-BFF8-D9C695ABC9D3}">
      <dgm:prSet phldrT="[Text]"/>
      <dgm:spPr/>
      <dgm:t>
        <a:bodyPr/>
        <a:lstStyle/>
        <a:p>
          <a:r>
            <a:rPr lang="en-US" dirty="0"/>
            <a:t>National bodies review of updated draft and vote </a:t>
          </a:r>
        </a:p>
      </dgm:t>
    </dgm:pt>
    <dgm:pt modelId="{D7420496-2846-4A5F-9EB8-8612CE1C3DB1}" type="parTrans" cxnId="{ED9B2B60-A358-471D-A6EC-A1EC5DA00D7A}">
      <dgm:prSet/>
      <dgm:spPr/>
      <dgm:t>
        <a:bodyPr/>
        <a:lstStyle/>
        <a:p>
          <a:endParaRPr lang="en-US"/>
        </a:p>
      </dgm:t>
    </dgm:pt>
    <dgm:pt modelId="{D70D4981-2144-4499-BC2C-8AA8D5DF0D76}" type="sibTrans" cxnId="{ED9B2B60-A358-471D-A6EC-A1EC5DA00D7A}">
      <dgm:prSet/>
      <dgm:spPr/>
      <dgm:t>
        <a:bodyPr/>
        <a:lstStyle/>
        <a:p>
          <a:endParaRPr lang="en-US"/>
        </a:p>
      </dgm:t>
    </dgm:pt>
    <dgm:pt modelId="{C7B76C8F-DFFC-455F-8EC9-66A91799F5DF}" type="pres">
      <dgm:prSet presAssocID="{AD86E0E0-40E2-4DB3-BB15-8574E0C4F935}" presName="linearFlow" presStyleCnt="0">
        <dgm:presLayoutVars>
          <dgm:dir/>
          <dgm:animLvl val="lvl"/>
          <dgm:resizeHandles val="exact"/>
        </dgm:presLayoutVars>
      </dgm:prSet>
      <dgm:spPr/>
    </dgm:pt>
    <dgm:pt modelId="{E6EE17E9-2785-4BF6-8849-B5B8AE66076C}" type="pres">
      <dgm:prSet presAssocID="{DB64FC8F-5597-4CF8-AB4C-AD3AEA4DAB1A}" presName="composite" presStyleCnt="0"/>
      <dgm:spPr/>
    </dgm:pt>
    <dgm:pt modelId="{8412404C-C36A-4E0F-BFDA-70B6B1305C8F}" type="pres">
      <dgm:prSet presAssocID="{DB64FC8F-5597-4CF8-AB4C-AD3AEA4DAB1A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7589F628-B340-4C3D-81CC-A75458D6C1D6}" type="pres">
      <dgm:prSet presAssocID="{DB64FC8F-5597-4CF8-AB4C-AD3AEA4DAB1A}" presName="descendantText" presStyleLbl="alignAcc1" presStyleIdx="0" presStyleCnt="4">
        <dgm:presLayoutVars>
          <dgm:bulletEnabled val="1"/>
        </dgm:presLayoutVars>
      </dgm:prSet>
      <dgm:spPr/>
    </dgm:pt>
    <dgm:pt modelId="{E6969933-36F7-493B-B1D0-AD2EAE97906B}" type="pres">
      <dgm:prSet presAssocID="{E33F475A-6322-40B7-BA41-8546F737F97B}" presName="sp" presStyleCnt="0"/>
      <dgm:spPr/>
    </dgm:pt>
    <dgm:pt modelId="{A08D29D1-2188-4053-8434-60DF28775FC2}" type="pres">
      <dgm:prSet presAssocID="{1C8BB708-E82A-414B-AF2E-45C50A0073BF}" presName="composite" presStyleCnt="0"/>
      <dgm:spPr/>
    </dgm:pt>
    <dgm:pt modelId="{DBC789FD-2E7C-4FB5-95DC-72CE909F214C}" type="pres">
      <dgm:prSet presAssocID="{1C8BB708-E82A-414B-AF2E-45C50A0073BF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ECBBBB65-D17B-481E-9560-13CA8CA517AF}" type="pres">
      <dgm:prSet presAssocID="{1C8BB708-E82A-414B-AF2E-45C50A0073BF}" presName="descendantText" presStyleLbl="alignAcc1" presStyleIdx="1" presStyleCnt="4">
        <dgm:presLayoutVars>
          <dgm:bulletEnabled val="1"/>
        </dgm:presLayoutVars>
      </dgm:prSet>
      <dgm:spPr/>
    </dgm:pt>
    <dgm:pt modelId="{3BBED573-08E6-4C2D-9B73-1EBA41691CF9}" type="pres">
      <dgm:prSet presAssocID="{BADB4050-D123-4DD8-9ECB-50F06C8B3626}" presName="sp" presStyleCnt="0"/>
      <dgm:spPr/>
    </dgm:pt>
    <dgm:pt modelId="{A077ACC6-9862-495C-A2C2-E4144489339C}" type="pres">
      <dgm:prSet presAssocID="{04FE550E-7FB6-4B4F-BECD-79446A356C6A}" presName="composite" presStyleCnt="0"/>
      <dgm:spPr/>
    </dgm:pt>
    <dgm:pt modelId="{662219C2-85FA-4EAD-85B5-C84CC9DD993D}" type="pres">
      <dgm:prSet presAssocID="{04FE550E-7FB6-4B4F-BECD-79446A356C6A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B827D98D-66D4-4B20-ABEC-1E0A0908CDFF}" type="pres">
      <dgm:prSet presAssocID="{04FE550E-7FB6-4B4F-BECD-79446A356C6A}" presName="descendantText" presStyleLbl="alignAcc1" presStyleIdx="2" presStyleCnt="4">
        <dgm:presLayoutVars>
          <dgm:bulletEnabled val="1"/>
        </dgm:presLayoutVars>
      </dgm:prSet>
      <dgm:spPr/>
    </dgm:pt>
    <dgm:pt modelId="{949A7972-0281-4AF2-A570-96DC71117788}" type="pres">
      <dgm:prSet presAssocID="{4C2D81D7-4F6E-47B5-B03D-E432E04B4417}" presName="sp" presStyleCnt="0"/>
      <dgm:spPr/>
    </dgm:pt>
    <dgm:pt modelId="{BF47FCF1-A270-4C20-AAA0-5F72EAC5AD48}" type="pres">
      <dgm:prSet presAssocID="{16867352-E19E-4031-8E3C-B9104256B983}" presName="composite" presStyleCnt="0"/>
      <dgm:spPr/>
    </dgm:pt>
    <dgm:pt modelId="{1D31C8C5-8950-4953-A6A4-48418A207DD7}" type="pres">
      <dgm:prSet presAssocID="{16867352-E19E-4031-8E3C-B9104256B983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3A8741A5-A716-40BD-BE6B-AA082BBA722C}" type="pres">
      <dgm:prSet presAssocID="{16867352-E19E-4031-8E3C-B9104256B983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B0C0C50B-A32E-46FE-9C46-BB03964873EB}" type="presOf" srcId="{58E67714-39D4-473A-8C61-6D78FC36B3E2}" destId="{7589F628-B340-4C3D-81CC-A75458D6C1D6}" srcOrd="0" destOrd="1" presId="urn:microsoft.com/office/officeart/2005/8/layout/chevron2"/>
    <dgm:cxn modelId="{B063400D-5870-48A9-9268-66F924AF88C4}" type="presOf" srcId="{861AEB90-589C-44A2-BFF8-D9C695ABC9D3}" destId="{B827D98D-66D4-4B20-ABEC-1E0A0908CDFF}" srcOrd="0" destOrd="1" presId="urn:microsoft.com/office/officeart/2005/8/layout/chevron2"/>
    <dgm:cxn modelId="{7125A61F-1341-4026-A00E-FF16541B1658}" type="presOf" srcId="{322CF6CF-0D52-4E0A-957D-C28DF8EA7625}" destId="{ECBBBB65-D17B-481E-9560-13CA8CA517AF}" srcOrd="0" destOrd="0" presId="urn:microsoft.com/office/officeart/2005/8/layout/chevron2"/>
    <dgm:cxn modelId="{05743730-525B-4B1B-BA89-FEECF79CF1A6}" srcId="{AD86E0E0-40E2-4DB3-BB15-8574E0C4F935}" destId="{04FE550E-7FB6-4B4F-BECD-79446A356C6A}" srcOrd="2" destOrd="0" parTransId="{9F49BD0F-F7C5-4B0F-9679-E1318F50B3AC}" sibTransId="{4C2D81D7-4F6E-47B5-B03D-E432E04B4417}"/>
    <dgm:cxn modelId="{F3D6293A-2268-4CB5-A9D0-18396AA822D5}" type="presOf" srcId="{1C8BB708-E82A-414B-AF2E-45C50A0073BF}" destId="{DBC789FD-2E7C-4FB5-95DC-72CE909F214C}" srcOrd="0" destOrd="0" presId="urn:microsoft.com/office/officeart/2005/8/layout/chevron2"/>
    <dgm:cxn modelId="{B9E8DC3D-2DB7-44F8-8858-2F7566CA0C55}" srcId="{322CF6CF-0D52-4E0A-957D-C28DF8EA7625}" destId="{4EBAC508-E927-4B37-BCC1-9CA7756FDACE}" srcOrd="0" destOrd="0" parTransId="{99634D4E-9A9D-44C3-BD96-C33F05C97E17}" sibTransId="{BFAA9FCA-BDB6-4921-9B79-62EBC1DB0566}"/>
    <dgm:cxn modelId="{ED9B2B60-A358-471D-A6EC-A1EC5DA00D7A}" srcId="{CF9B490C-545D-42DE-B889-717E3933FFFF}" destId="{861AEB90-589C-44A2-BFF8-D9C695ABC9D3}" srcOrd="0" destOrd="0" parTransId="{D7420496-2846-4A5F-9EB8-8612CE1C3DB1}" sibTransId="{D70D4981-2144-4499-BC2C-8AA8D5DF0D76}"/>
    <dgm:cxn modelId="{4A566141-AC60-417E-83B6-DFB583F0EBCC}" srcId="{FE5A774B-4198-4AB5-8163-059B8C557F7B}" destId="{58E67714-39D4-473A-8C61-6D78FC36B3E2}" srcOrd="0" destOrd="0" parTransId="{4AB5772C-3183-48D3-BE5C-87A42B89B9B5}" sibTransId="{CB23C192-9C57-4002-A5DF-708D55F7CB3C}"/>
    <dgm:cxn modelId="{B2445448-35F8-4920-9F86-0B951BAC8080}" type="presOf" srcId="{CF9B490C-545D-42DE-B889-717E3933FFFF}" destId="{B827D98D-66D4-4B20-ABEC-1E0A0908CDFF}" srcOrd="0" destOrd="0" presId="urn:microsoft.com/office/officeart/2005/8/layout/chevron2"/>
    <dgm:cxn modelId="{BD4CC64A-DD40-4CAB-B28F-1E6A3F2DD411}" type="presOf" srcId="{DB64FC8F-5597-4CF8-AB4C-AD3AEA4DAB1A}" destId="{8412404C-C36A-4E0F-BFDA-70B6B1305C8F}" srcOrd="0" destOrd="0" presId="urn:microsoft.com/office/officeart/2005/8/layout/chevron2"/>
    <dgm:cxn modelId="{61CC1C4D-AB36-47F9-8216-6B9EA4899699}" type="presOf" srcId="{04FE550E-7FB6-4B4F-BECD-79446A356C6A}" destId="{662219C2-85FA-4EAD-85B5-C84CC9DD993D}" srcOrd="0" destOrd="0" presId="urn:microsoft.com/office/officeart/2005/8/layout/chevron2"/>
    <dgm:cxn modelId="{A35E806E-2058-4E6D-821F-7E48A465CE4F}" type="presOf" srcId="{4EBAC508-E927-4B37-BCC1-9CA7756FDACE}" destId="{ECBBBB65-D17B-481E-9560-13CA8CA517AF}" srcOrd="0" destOrd="1" presId="urn:microsoft.com/office/officeart/2005/8/layout/chevron2"/>
    <dgm:cxn modelId="{FD10065A-FBCB-4D9C-A168-A63E06CD00C2}" srcId="{1C8BB708-E82A-414B-AF2E-45C50A0073BF}" destId="{322CF6CF-0D52-4E0A-957D-C28DF8EA7625}" srcOrd="0" destOrd="0" parTransId="{EF7428F5-378C-4B81-B0C6-880EC30F5BD5}" sibTransId="{5AFC48BC-0791-4A23-BB60-6322FDEFF733}"/>
    <dgm:cxn modelId="{3B92838C-0F51-4727-AFFA-D749C5B162A8}" srcId="{16867352-E19E-4031-8E3C-B9104256B983}" destId="{9C6FF081-5610-4570-A7E0-625992E84B88}" srcOrd="0" destOrd="0" parTransId="{BEC96F3C-8C7E-4DBA-95B7-9258777F8080}" sibTransId="{283A08E7-BE29-48A6-BA77-4E8410D8AD3F}"/>
    <dgm:cxn modelId="{B79B8994-CC57-4DD6-899C-9625C975FF41}" type="presOf" srcId="{16867352-E19E-4031-8E3C-B9104256B983}" destId="{1D31C8C5-8950-4953-A6A4-48418A207DD7}" srcOrd="0" destOrd="0" presId="urn:microsoft.com/office/officeart/2005/8/layout/chevron2"/>
    <dgm:cxn modelId="{A42DAA98-B476-493F-9B72-D25453EBC8CA}" type="presOf" srcId="{AD86E0E0-40E2-4DB3-BB15-8574E0C4F935}" destId="{C7B76C8F-DFFC-455F-8EC9-66A91799F5DF}" srcOrd="0" destOrd="0" presId="urn:microsoft.com/office/officeart/2005/8/layout/chevron2"/>
    <dgm:cxn modelId="{EB071E9D-00FD-4D4B-B7CE-B00DBBBF84C1}" srcId="{04FE550E-7FB6-4B4F-BECD-79446A356C6A}" destId="{CF9B490C-545D-42DE-B889-717E3933FFFF}" srcOrd="0" destOrd="0" parTransId="{6EB92BB4-0FB3-4FAB-9950-928BF0473DA5}" sibTransId="{564BF4A3-3EEC-442A-ABB8-EDAC243BC3C8}"/>
    <dgm:cxn modelId="{221D46AB-50CF-4583-AF2B-336DE9C2FE25}" srcId="{AD86E0E0-40E2-4DB3-BB15-8574E0C4F935}" destId="{1C8BB708-E82A-414B-AF2E-45C50A0073BF}" srcOrd="1" destOrd="0" parTransId="{22F827E4-2943-430F-9E79-87D59EFCD539}" sibTransId="{BADB4050-D123-4DD8-9ECB-50F06C8B3626}"/>
    <dgm:cxn modelId="{1C4B86B3-6AC5-4792-907C-244CDBCEEEB5}" srcId="{AD86E0E0-40E2-4DB3-BB15-8574E0C4F935}" destId="{16867352-E19E-4031-8E3C-B9104256B983}" srcOrd="3" destOrd="0" parTransId="{331A1B00-1D86-461D-A572-F6A4EF2C724A}" sibTransId="{D6C9BC2F-A87A-476D-B98B-13B23BC317D0}"/>
    <dgm:cxn modelId="{A553E7C8-BE39-40D5-82A6-93C9BE459803}" srcId="{AD86E0E0-40E2-4DB3-BB15-8574E0C4F935}" destId="{DB64FC8F-5597-4CF8-AB4C-AD3AEA4DAB1A}" srcOrd="0" destOrd="0" parTransId="{60098D87-2801-438B-A27B-F69C80E217FF}" sibTransId="{E33F475A-6322-40B7-BA41-8546F737F97B}"/>
    <dgm:cxn modelId="{6B492DDE-6257-48BC-A9C1-2837696C1352}" type="presOf" srcId="{9C6FF081-5610-4570-A7E0-625992E84B88}" destId="{3A8741A5-A716-40BD-BE6B-AA082BBA722C}" srcOrd="0" destOrd="0" presId="urn:microsoft.com/office/officeart/2005/8/layout/chevron2"/>
    <dgm:cxn modelId="{620706F9-AA6A-4316-A3D9-1EAEF36A6A9F}" srcId="{DB64FC8F-5597-4CF8-AB4C-AD3AEA4DAB1A}" destId="{FE5A774B-4198-4AB5-8163-059B8C557F7B}" srcOrd="0" destOrd="0" parTransId="{2C8B21A6-8794-471F-B384-B2397AEEBD3B}" sibTransId="{8ECD9027-7B2B-4526-8C99-1EAB3B73E6A5}"/>
    <dgm:cxn modelId="{6D12E9FF-C9B6-4795-A51E-64ECA624BD72}" type="presOf" srcId="{FE5A774B-4198-4AB5-8163-059B8C557F7B}" destId="{7589F628-B340-4C3D-81CC-A75458D6C1D6}" srcOrd="0" destOrd="0" presId="urn:microsoft.com/office/officeart/2005/8/layout/chevron2"/>
    <dgm:cxn modelId="{6FE99E77-132B-476D-B093-52544DCA78C6}" type="presParOf" srcId="{C7B76C8F-DFFC-455F-8EC9-66A91799F5DF}" destId="{E6EE17E9-2785-4BF6-8849-B5B8AE66076C}" srcOrd="0" destOrd="0" presId="urn:microsoft.com/office/officeart/2005/8/layout/chevron2"/>
    <dgm:cxn modelId="{0E9B3AA0-398B-455B-8D0F-46BBE183CB68}" type="presParOf" srcId="{E6EE17E9-2785-4BF6-8849-B5B8AE66076C}" destId="{8412404C-C36A-4E0F-BFDA-70B6B1305C8F}" srcOrd="0" destOrd="0" presId="urn:microsoft.com/office/officeart/2005/8/layout/chevron2"/>
    <dgm:cxn modelId="{54760B58-D1B8-4FCE-854B-C87054ABE6CE}" type="presParOf" srcId="{E6EE17E9-2785-4BF6-8849-B5B8AE66076C}" destId="{7589F628-B340-4C3D-81CC-A75458D6C1D6}" srcOrd="1" destOrd="0" presId="urn:microsoft.com/office/officeart/2005/8/layout/chevron2"/>
    <dgm:cxn modelId="{DD50EF79-6AAE-412C-8647-BA5343BC6AE8}" type="presParOf" srcId="{C7B76C8F-DFFC-455F-8EC9-66A91799F5DF}" destId="{E6969933-36F7-493B-B1D0-AD2EAE97906B}" srcOrd="1" destOrd="0" presId="urn:microsoft.com/office/officeart/2005/8/layout/chevron2"/>
    <dgm:cxn modelId="{5BC11EDE-C850-48F5-8A6B-6EF9B8DE9E71}" type="presParOf" srcId="{C7B76C8F-DFFC-455F-8EC9-66A91799F5DF}" destId="{A08D29D1-2188-4053-8434-60DF28775FC2}" srcOrd="2" destOrd="0" presId="urn:microsoft.com/office/officeart/2005/8/layout/chevron2"/>
    <dgm:cxn modelId="{1EF8E783-5508-4327-8976-A78E1B7B2A8E}" type="presParOf" srcId="{A08D29D1-2188-4053-8434-60DF28775FC2}" destId="{DBC789FD-2E7C-4FB5-95DC-72CE909F214C}" srcOrd="0" destOrd="0" presId="urn:microsoft.com/office/officeart/2005/8/layout/chevron2"/>
    <dgm:cxn modelId="{878CB91C-754E-4064-AD34-44FF1677B8FB}" type="presParOf" srcId="{A08D29D1-2188-4053-8434-60DF28775FC2}" destId="{ECBBBB65-D17B-481E-9560-13CA8CA517AF}" srcOrd="1" destOrd="0" presId="urn:microsoft.com/office/officeart/2005/8/layout/chevron2"/>
    <dgm:cxn modelId="{BE091FFF-0E0E-44E2-9801-03FC355FA0CC}" type="presParOf" srcId="{C7B76C8F-DFFC-455F-8EC9-66A91799F5DF}" destId="{3BBED573-08E6-4C2D-9B73-1EBA41691CF9}" srcOrd="3" destOrd="0" presId="urn:microsoft.com/office/officeart/2005/8/layout/chevron2"/>
    <dgm:cxn modelId="{867FB451-4345-4EB3-A7C6-CB34AC9AC52B}" type="presParOf" srcId="{C7B76C8F-DFFC-455F-8EC9-66A91799F5DF}" destId="{A077ACC6-9862-495C-A2C2-E4144489339C}" srcOrd="4" destOrd="0" presId="urn:microsoft.com/office/officeart/2005/8/layout/chevron2"/>
    <dgm:cxn modelId="{D933445C-0862-41AA-B599-0FB444EAF4BF}" type="presParOf" srcId="{A077ACC6-9862-495C-A2C2-E4144489339C}" destId="{662219C2-85FA-4EAD-85B5-C84CC9DD993D}" srcOrd="0" destOrd="0" presId="urn:microsoft.com/office/officeart/2005/8/layout/chevron2"/>
    <dgm:cxn modelId="{C7413E63-F5BD-4C63-99B0-E55D96CB4515}" type="presParOf" srcId="{A077ACC6-9862-495C-A2C2-E4144489339C}" destId="{B827D98D-66D4-4B20-ABEC-1E0A0908CDFF}" srcOrd="1" destOrd="0" presId="urn:microsoft.com/office/officeart/2005/8/layout/chevron2"/>
    <dgm:cxn modelId="{75F192FB-5BA5-43C0-A8F3-8EC00BAD8DE2}" type="presParOf" srcId="{C7B76C8F-DFFC-455F-8EC9-66A91799F5DF}" destId="{949A7972-0281-4AF2-A570-96DC71117788}" srcOrd="5" destOrd="0" presId="urn:microsoft.com/office/officeart/2005/8/layout/chevron2"/>
    <dgm:cxn modelId="{80486B72-F82B-4BC8-A842-409992520809}" type="presParOf" srcId="{C7B76C8F-DFFC-455F-8EC9-66A91799F5DF}" destId="{BF47FCF1-A270-4C20-AAA0-5F72EAC5AD48}" srcOrd="6" destOrd="0" presId="urn:microsoft.com/office/officeart/2005/8/layout/chevron2"/>
    <dgm:cxn modelId="{A76148FC-FD43-4DD1-B79D-4B3BF53276AD}" type="presParOf" srcId="{BF47FCF1-A270-4C20-AAA0-5F72EAC5AD48}" destId="{1D31C8C5-8950-4953-A6A4-48418A207DD7}" srcOrd="0" destOrd="0" presId="urn:microsoft.com/office/officeart/2005/8/layout/chevron2"/>
    <dgm:cxn modelId="{1753C73F-21CB-49F7-9A60-A02EACE6CB00}" type="presParOf" srcId="{BF47FCF1-A270-4C20-AAA0-5F72EAC5AD48}" destId="{3A8741A5-A716-40BD-BE6B-AA082BBA722C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7D6484-0FC9-406B-BE6E-B2A1EA16D8D0}">
      <dsp:nvSpPr>
        <dsp:cNvPr id="0" name=""/>
        <dsp:cNvSpPr/>
      </dsp:nvSpPr>
      <dsp:spPr>
        <a:xfrm>
          <a:off x="5732" y="1067500"/>
          <a:ext cx="2283585" cy="9540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61400-15</a:t>
          </a:r>
        </a:p>
      </dsp:txBody>
      <dsp:txXfrm>
        <a:off x="33675" y="1095443"/>
        <a:ext cx="2227699" cy="898156"/>
      </dsp:txXfrm>
    </dsp:sp>
    <dsp:sp modelId="{CB54D396-8879-4EDD-95C5-71BFEE132681}">
      <dsp:nvSpPr>
        <dsp:cNvPr id="0" name=""/>
        <dsp:cNvSpPr/>
      </dsp:nvSpPr>
      <dsp:spPr>
        <a:xfrm rot="19809486">
          <a:off x="2189645" y="1122625"/>
          <a:ext cx="1503361" cy="95707"/>
        </a:xfrm>
        <a:custGeom>
          <a:avLst/>
          <a:gdLst/>
          <a:ahLst/>
          <a:cxnLst/>
          <a:rect l="0" t="0" r="0" b="0"/>
          <a:pathLst>
            <a:path>
              <a:moveTo>
                <a:pt x="0" y="47853"/>
              </a:moveTo>
              <a:lnTo>
                <a:pt x="1503361" y="47853"/>
              </a:lnTo>
            </a:path>
          </a:pathLst>
        </a:custGeom>
        <a:noFill/>
        <a:ln w="63500" cap="flat" cmpd="sng" algn="ctr">
          <a:solidFill>
            <a:scrgbClr r="0" g="0" b="0"/>
          </a:solidFill>
          <a:prstDash val="solid"/>
          <a:miter lim="800000"/>
          <a:tailEnd type="stealth" w="lg" len="lg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903742" y="1132894"/>
        <a:ext cx="75168" cy="75168"/>
      </dsp:txXfrm>
    </dsp:sp>
    <dsp:sp modelId="{955132C0-6073-4AB4-BDBD-0B27EFA0E22D}">
      <dsp:nvSpPr>
        <dsp:cNvPr id="0" name=""/>
        <dsp:cNvSpPr/>
      </dsp:nvSpPr>
      <dsp:spPr>
        <a:xfrm>
          <a:off x="3593336" y="203621"/>
          <a:ext cx="4870500" cy="118562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61400-15-1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Site Suitability Inputs</a:t>
          </a:r>
        </a:p>
      </dsp:txBody>
      <dsp:txXfrm>
        <a:off x="3628062" y="238347"/>
        <a:ext cx="4801048" cy="1116177"/>
      </dsp:txXfrm>
    </dsp:sp>
    <dsp:sp modelId="{FE588309-88B7-4EF8-B937-6E73218526FE}">
      <dsp:nvSpPr>
        <dsp:cNvPr id="0" name=""/>
        <dsp:cNvSpPr/>
      </dsp:nvSpPr>
      <dsp:spPr>
        <a:xfrm rot="1628960">
          <a:off x="2207612" y="1835048"/>
          <a:ext cx="1483113" cy="95707"/>
        </a:xfrm>
        <a:custGeom>
          <a:avLst/>
          <a:gdLst/>
          <a:ahLst/>
          <a:cxnLst/>
          <a:rect l="0" t="0" r="0" b="0"/>
          <a:pathLst>
            <a:path>
              <a:moveTo>
                <a:pt x="0" y="47853"/>
              </a:moveTo>
              <a:lnTo>
                <a:pt x="1483113" y="47853"/>
              </a:lnTo>
            </a:path>
          </a:pathLst>
        </a:custGeom>
        <a:noFill/>
        <a:ln w="63500" cap="flat" cmpd="sng" algn="ctr">
          <a:solidFill>
            <a:scrgbClr r="0" g="0" b="0"/>
          </a:solidFill>
          <a:prstDash val="solid"/>
          <a:miter lim="800000"/>
          <a:tailEnd type="stealth" w="lg" len="lg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912091" y="1845824"/>
        <a:ext cx="74155" cy="74155"/>
      </dsp:txXfrm>
    </dsp:sp>
    <dsp:sp modelId="{5544DBD9-6975-46DB-995B-C475CA8274CE}">
      <dsp:nvSpPr>
        <dsp:cNvPr id="0" name=""/>
        <dsp:cNvSpPr/>
      </dsp:nvSpPr>
      <dsp:spPr>
        <a:xfrm>
          <a:off x="3609021" y="1616256"/>
          <a:ext cx="4876479" cy="12100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/>
            <a:t>61400-15-2</a:t>
          </a:r>
        </a:p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Uncertainty &amp; Reporting</a:t>
          </a:r>
        </a:p>
      </dsp:txBody>
      <dsp:txXfrm>
        <a:off x="3644462" y="1651697"/>
        <a:ext cx="4805597" cy="11391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12404C-C36A-4E0F-BFDA-70B6B1305C8F}">
      <dsp:nvSpPr>
        <dsp:cNvPr id="0" name=""/>
        <dsp:cNvSpPr/>
      </dsp:nvSpPr>
      <dsp:spPr>
        <a:xfrm rot="5400000">
          <a:off x="-193069" y="195949"/>
          <a:ext cx="1287129" cy="9009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WD</a:t>
          </a:r>
        </a:p>
      </dsp:txBody>
      <dsp:txXfrm rot="-5400000">
        <a:off x="1" y="453374"/>
        <a:ext cx="900990" cy="386139"/>
      </dsp:txXfrm>
    </dsp:sp>
    <dsp:sp modelId="{7589F628-B340-4C3D-81CC-A75458D6C1D6}">
      <dsp:nvSpPr>
        <dsp:cNvPr id="0" name=""/>
        <dsp:cNvSpPr/>
      </dsp:nvSpPr>
      <dsp:spPr>
        <a:xfrm rot="5400000">
          <a:off x="4940989" y="-4037119"/>
          <a:ext cx="836634" cy="891663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Working Draft – Complete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Technical Content and Narrative under final review and edit by WG</a:t>
          </a:r>
        </a:p>
      </dsp:txBody>
      <dsp:txXfrm rot="-5400000">
        <a:off x="900991" y="43720"/>
        <a:ext cx="8875791" cy="754952"/>
      </dsp:txXfrm>
    </dsp:sp>
    <dsp:sp modelId="{DBC789FD-2E7C-4FB5-95DC-72CE909F214C}">
      <dsp:nvSpPr>
        <dsp:cNvPr id="0" name=""/>
        <dsp:cNvSpPr/>
      </dsp:nvSpPr>
      <dsp:spPr>
        <a:xfrm rot="5400000">
          <a:off x="-193069" y="1336865"/>
          <a:ext cx="1287129" cy="9009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CD</a:t>
          </a:r>
        </a:p>
      </dsp:txBody>
      <dsp:txXfrm rot="-5400000">
        <a:off x="1" y="1594290"/>
        <a:ext cx="900990" cy="386139"/>
      </dsp:txXfrm>
    </dsp:sp>
    <dsp:sp modelId="{ECBBBB65-D17B-481E-9560-13CA8CA517AF}">
      <dsp:nvSpPr>
        <dsp:cNvPr id="0" name=""/>
        <dsp:cNvSpPr/>
      </dsp:nvSpPr>
      <dsp:spPr>
        <a:xfrm rot="5400000">
          <a:off x="4940989" y="-2896203"/>
          <a:ext cx="836634" cy="8916632"/>
        </a:xfrm>
        <a:prstGeom prst="round2SameRect">
          <a:avLst/>
        </a:prstGeom>
        <a:solidFill>
          <a:schemeClr val="accent1">
            <a:lumMod val="20000"/>
            <a:lumOff val="80000"/>
            <a:alpha val="9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Committee Draft – Q3 2020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Draft documents released to national bodies for review and comment</a:t>
          </a:r>
        </a:p>
      </dsp:txBody>
      <dsp:txXfrm rot="-5400000">
        <a:off x="900991" y="1184636"/>
        <a:ext cx="8875791" cy="754952"/>
      </dsp:txXfrm>
    </dsp:sp>
    <dsp:sp modelId="{662219C2-85FA-4EAD-85B5-C84CC9DD993D}">
      <dsp:nvSpPr>
        <dsp:cNvPr id="0" name=""/>
        <dsp:cNvSpPr/>
      </dsp:nvSpPr>
      <dsp:spPr>
        <a:xfrm rot="5400000">
          <a:off x="-193069" y="2477781"/>
          <a:ext cx="1287129" cy="9009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CDV</a:t>
          </a:r>
        </a:p>
      </dsp:txBody>
      <dsp:txXfrm rot="-5400000">
        <a:off x="1" y="2735206"/>
        <a:ext cx="900990" cy="386139"/>
      </dsp:txXfrm>
    </dsp:sp>
    <dsp:sp modelId="{B827D98D-66D4-4B20-ABEC-1E0A0908CDFF}">
      <dsp:nvSpPr>
        <dsp:cNvPr id="0" name=""/>
        <dsp:cNvSpPr/>
      </dsp:nvSpPr>
      <dsp:spPr>
        <a:xfrm rot="5400000">
          <a:off x="4940989" y="-1755287"/>
          <a:ext cx="836634" cy="89166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Committee draft for Vote – anticipated Q3 2021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National bodies review of updated draft and vote </a:t>
          </a:r>
        </a:p>
      </dsp:txBody>
      <dsp:txXfrm rot="-5400000">
        <a:off x="900991" y="2325552"/>
        <a:ext cx="8875791" cy="754952"/>
      </dsp:txXfrm>
    </dsp:sp>
    <dsp:sp modelId="{1D31C8C5-8950-4953-A6A4-48418A207DD7}">
      <dsp:nvSpPr>
        <dsp:cNvPr id="0" name=""/>
        <dsp:cNvSpPr/>
      </dsp:nvSpPr>
      <dsp:spPr>
        <a:xfrm rot="5400000">
          <a:off x="-193069" y="3618697"/>
          <a:ext cx="1287129" cy="9009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FDIS</a:t>
          </a:r>
        </a:p>
      </dsp:txBody>
      <dsp:txXfrm rot="-5400000">
        <a:off x="1" y="3876122"/>
        <a:ext cx="900990" cy="386139"/>
      </dsp:txXfrm>
    </dsp:sp>
    <dsp:sp modelId="{3A8741A5-A716-40BD-BE6B-AA082BBA722C}">
      <dsp:nvSpPr>
        <dsp:cNvPr id="0" name=""/>
        <dsp:cNvSpPr/>
      </dsp:nvSpPr>
      <dsp:spPr>
        <a:xfrm rot="5400000">
          <a:off x="4940989" y="-614371"/>
          <a:ext cx="836634" cy="89166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Final Draft International Standard – anticipated Q4 2021</a:t>
          </a:r>
        </a:p>
      </dsp:txBody>
      <dsp:txXfrm rot="-5400000">
        <a:off x="900991" y="3466468"/>
        <a:ext cx="8875791" cy="7549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12404C-C36A-4E0F-BFDA-70B6B1305C8F}">
      <dsp:nvSpPr>
        <dsp:cNvPr id="0" name=""/>
        <dsp:cNvSpPr/>
      </dsp:nvSpPr>
      <dsp:spPr>
        <a:xfrm rot="5400000">
          <a:off x="-193069" y="195949"/>
          <a:ext cx="1287129" cy="9009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WD</a:t>
          </a:r>
        </a:p>
      </dsp:txBody>
      <dsp:txXfrm rot="-5400000">
        <a:off x="1" y="453374"/>
        <a:ext cx="900990" cy="386139"/>
      </dsp:txXfrm>
    </dsp:sp>
    <dsp:sp modelId="{7589F628-B340-4C3D-81CC-A75458D6C1D6}">
      <dsp:nvSpPr>
        <dsp:cNvPr id="0" name=""/>
        <dsp:cNvSpPr/>
      </dsp:nvSpPr>
      <dsp:spPr>
        <a:xfrm rot="5400000">
          <a:off x="4940989" y="-4037119"/>
          <a:ext cx="836634" cy="8916632"/>
        </a:xfrm>
        <a:prstGeom prst="round2SameRect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Working Draft – In Progress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Technical Content and Narrative under final review and edit by WG</a:t>
          </a:r>
        </a:p>
      </dsp:txBody>
      <dsp:txXfrm rot="-5400000">
        <a:off x="900991" y="43720"/>
        <a:ext cx="8875791" cy="754952"/>
      </dsp:txXfrm>
    </dsp:sp>
    <dsp:sp modelId="{DBC789FD-2E7C-4FB5-95DC-72CE909F214C}">
      <dsp:nvSpPr>
        <dsp:cNvPr id="0" name=""/>
        <dsp:cNvSpPr/>
      </dsp:nvSpPr>
      <dsp:spPr>
        <a:xfrm rot="5400000">
          <a:off x="-193069" y="1336865"/>
          <a:ext cx="1287129" cy="9009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CD</a:t>
          </a:r>
        </a:p>
      </dsp:txBody>
      <dsp:txXfrm rot="-5400000">
        <a:off x="1" y="1594290"/>
        <a:ext cx="900990" cy="386139"/>
      </dsp:txXfrm>
    </dsp:sp>
    <dsp:sp modelId="{ECBBBB65-D17B-481E-9560-13CA8CA517AF}">
      <dsp:nvSpPr>
        <dsp:cNvPr id="0" name=""/>
        <dsp:cNvSpPr/>
      </dsp:nvSpPr>
      <dsp:spPr>
        <a:xfrm rot="5400000">
          <a:off x="4940989" y="-2896203"/>
          <a:ext cx="836634" cy="8916632"/>
        </a:xfrm>
        <a:prstGeom prst="round2SameRect">
          <a:avLst/>
        </a:pr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Committee Draft – anticipated Q3/Q4 2021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Draft documents released to national bodies for review and comment</a:t>
          </a:r>
        </a:p>
      </dsp:txBody>
      <dsp:txXfrm rot="-5400000">
        <a:off x="900991" y="1184636"/>
        <a:ext cx="8875791" cy="754952"/>
      </dsp:txXfrm>
    </dsp:sp>
    <dsp:sp modelId="{662219C2-85FA-4EAD-85B5-C84CC9DD993D}">
      <dsp:nvSpPr>
        <dsp:cNvPr id="0" name=""/>
        <dsp:cNvSpPr/>
      </dsp:nvSpPr>
      <dsp:spPr>
        <a:xfrm rot="5400000">
          <a:off x="-193069" y="2477781"/>
          <a:ext cx="1287129" cy="9009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CDV</a:t>
          </a:r>
        </a:p>
      </dsp:txBody>
      <dsp:txXfrm rot="-5400000">
        <a:off x="1" y="2735206"/>
        <a:ext cx="900990" cy="386139"/>
      </dsp:txXfrm>
    </dsp:sp>
    <dsp:sp modelId="{B827D98D-66D4-4B20-ABEC-1E0A0908CDFF}">
      <dsp:nvSpPr>
        <dsp:cNvPr id="0" name=""/>
        <dsp:cNvSpPr/>
      </dsp:nvSpPr>
      <dsp:spPr>
        <a:xfrm rot="5400000">
          <a:off x="4940989" y="-1755287"/>
          <a:ext cx="836634" cy="89166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Committee draft for Vote</a:t>
          </a:r>
        </a:p>
        <a:p>
          <a:pPr marL="457200" lvl="2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National bodies review of updated draft and vote </a:t>
          </a:r>
        </a:p>
      </dsp:txBody>
      <dsp:txXfrm rot="-5400000">
        <a:off x="900991" y="2325552"/>
        <a:ext cx="8875791" cy="754952"/>
      </dsp:txXfrm>
    </dsp:sp>
    <dsp:sp modelId="{1D31C8C5-8950-4953-A6A4-48418A207DD7}">
      <dsp:nvSpPr>
        <dsp:cNvPr id="0" name=""/>
        <dsp:cNvSpPr/>
      </dsp:nvSpPr>
      <dsp:spPr>
        <a:xfrm rot="5400000">
          <a:off x="-193069" y="3618697"/>
          <a:ext cx="1287129" cy="90099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FDIS</a:t>
          </a:r>
        </a:p>
      </dsp:txBody>
      <dsp:txXfrm rot="-5400000">
        <a:off x="1" y="3876122"/>
        <a:ext cx="900990" cy="386139"/>
      </dsp:txXfrm>
    </dsp:sp>
    <dsp:sp modelId="{3A8741A5-A716-40BD-BE6B-AA082BBA722C}">
      <dsp:nvSpPr>
        <dsp:cNvPr id="0" name=""/>
        <dsp:cNvSpPr/>
      </dsp:nvSpPr>
      <dsp:spPr>
        <a:xfrm rot="5400000">
          <a:off x="4940989" y="-614371"/>
          <a:ext cx="836634" cy="891663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b="1" kern="1200" dirty="0"/>
            <a:t>Final Draft International Standard</a:t>
          </a:r>
        </a:p>
      </dsp:txBody>
      <dsp:txXfrm rot="-5400000">
        <a:off x="900991" y="3466468"/>
        <a:ext cx="8875791" cy="7549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903433-B147-4154-9B9F-CD8C295E059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872CC8-519E-4862-B1AA-1CF2D9B400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28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4120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3854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0742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714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8654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5197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958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9840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83392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1673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1479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212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6265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will go through the process of assessing the wind resource and estimating the energy production of this project as if we are bidding into the OREC RFP</a:t>
            </a:r>
          </a:p>
          <a:p>
            <a:endParaRPr lang="en-US" dirty="0"/>
          </a:p>
          <a:p>
            <a:r>
              <a:rPr lang="en-US" dirty="0"/>
              <a:t>We will illustrate our methods and results, but, more importantly, I will highlight the relevant topics to consider when running an offshore energy analysis, particularly where they may differ from onshore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B4F20D-43AE-4459-A922-34BE9B1D2F4C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721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1C6F3-D58E-4C21-90AE-CA31989F18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5D61E7-C577-4F17-8C9A-C5F62D5E67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01B2BD-786F-4496-A5AA-010B98F67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55CA6-418B-4D82-9EB3-2E29D89F7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F32FF-9C3B-446E-B137-7175A7AC4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753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27278-C0D3-462E-A94A-252CD3120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3AAD5E-BCF2-49BD-83EB-E263F5C7C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008935-8DA6-4143-9ADD-F66607850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201F5B-79AF-4A30-8F54-64ABFAFD8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457410-C0AF-4A24-827F-5D0453BBE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30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661A78-AB50-4740-ACC0-99292F538D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9237AB-A85A-4B14-9A26-AA918A8FE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861BB-2277-4E28-8A4F-A0DC61AA9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96C95-B0AA-4FCA-BF45-BBD866EC3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06097-8AA4-4285-AAE0-7E5E23878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417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69971-1DBD-4974-94A7-08F21E314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64A4BC-A48E-408C-8CDD-2AD1980DB2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536E9-B79C-4A46-BC83-01C5B45B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1AE68-A706-4896-A559-174824C629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89AABF-F805-4108-84D1-4AD067B32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8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F7CA1-1BAB-46FF-B942-B5C08E02E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28F122-D3EF-415A-95D6-D30F5F630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C7EF78-970E-4677-A30E-761D89A0C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8EE0F-01F9-4EC9-A210-333874932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D8CD0B-E94F-45DF-94C7-1622400F8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664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A17B1-B393-4B13-86A9-334244174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0BD31-602A-4530-B191-7C3FA71D11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2BE3EA-0E94-40D2-8041-6404B62E77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04C14-99B6-48F7-9EAA-BDFC59F34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27EF18-05F0-4F94-BDCC-83C5FABBB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0AF699-CC08-46F4-8DB3-FE2132377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323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B6834-90CA-413E-8D33-6FB6BF78E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25F8E0-6707-4F4B-8A34-F7F18198A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3D44C-4312-4204-B583-E760FE8C70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091359-54E9-4187-88C8-7D2DA8AB39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CA666C-326A-4B8C-805A-D2A03C1378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65BBB1-613E-4569-BB30-C621E53B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38A9709-0745-40A3-861B-F62945016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855EBC-6FEC-49FC-B8E5-C2566E45E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929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59AF8-D96C-4B84-8E42-44BA298B3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A5C063-5116-40AB-B669-773361EAE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B6A8D1-A892-4539-BB5F-5CE3C8456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A07C87-588B-4F2E-94C8-D5C6780FC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315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B37CAF-45FF-4FDA-91CD-0B16B26A6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0ECB0D-430B-44BD-8A83-EC2D15ADB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CA479B-1829-498D-8189-FCEAB219B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83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68D7-172B-487C-B2DB-E62950D4E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F34BB-ED81-4743-9A57-0A0A7E1DEC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165C1A-810E-40CF-83A5-1438D8C774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E14DB-AF23-44AB-BE33-D31AD5522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14E6BB-4551-4C22-B029-4C844BCBF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91551-564E-4B5B-9C73-05056A984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43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821E0-A1EF-42F9-93BC-F0908F4F1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F5CAF7-2098-49C4-AB17-5F1957EB5E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CC5DEE-B10E-49F9-B1D7-2941D2496D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EB7C90-3A81-4E88-ABAB-5AB917DAB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E6859-9592-41B7-8932-B497B6B76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2C836-83C1-42E5-AB8D-5ED3B4C01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037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060E00-10C1-4F7A-8D1E-17CF0544A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FDC4DB-5C6F-41D4-AA5D-045C32A4AC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A11BF7-748C-4083-81B6-CB3EA2EE0F0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A9CBA-110E-4D42-A596-0A62F345F27E}" type="datetimeFigureOut">
              <a:rPr lang="en-US" smtClean="0"/>
              <a:t>3/2/2021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CD7AA-7EA5-4FED-B6D2-EE8FE60D28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B6149-5BD2-4CB1-BAEB-A68C6FA477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32553-7CF0-4C6D-B270-B78109A342E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:\cc70\Private\USNC Misc\Logos\USNC IEC Logo.png">
            <a:extLst>
              <a:ext uri="{FF2B5EF4-FFF2-40B4-BE49-F238E27FC236}">
                <a16:creationId xmlns:a16="http://schemas.microsoft.com/office/drawing/2014/main" id="{0C54FE07-638A-4907-8DBC-9B75FE14709C}"/>
              </a:ext>
            </a:extLst>
          </p:cNvPr>
          <p:cNvPicPr/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0514" y="532362"/>
            <a:ext cx="1446571" cy="991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273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mailto:M.Filippelli@uswindinc.com" TargetMode="External"/><Relationship Id="rId7" Type="http://schemas.openxmlformats.org/officeDocument/2006/relationships/image" Target="../media/image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package" Target="../embeddings/Microsoft_Excel_Worksheet.xlsx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communities/iec_61400-15/?page=1&amp;size=20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Michael.Fields@nrel.gov" TargetMode="External"/><Relationship Id="rId2" Type="http://schemas.openxmlformats.org/officeDocument/2006/relationships/hyperlink" Target="mailto:m.filippelli@uswindinc.com" TargetMode="External"/><Relationship Id="rId1" Type="http://schemas.openxmlformats.org/officeDocument/2006/relationships/slideLayout" Target="../slideLayouts/slideLayout2.xml"/><Relationship Id="rId5" Type="http://schemas.openxmlformats.org/officeDocument/2006/relationships/comments" Target="../comments/comment1.xml"/><Relationship Id="rId4" Type="http://schemas.openxmlformats.org/officeDocument/2006/relationships/hyperlink" Target="mailto:vtwindpower@gmail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ec.ch/dyn/www/f?p=103:38:951388449926::::FSP_ORG_ID,FSP_APEX_PAGE,FSP_PROJECT_ID:1282,23,2103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36D09-162D-4EEA-8789-4F4C133501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IEC 61400-15 </a:t>
            </a:r>
            <a:br>
              <a:rPr lang="en-US" dirty="0"/>
            </a:br>
            <a:r>
              <a:rPr lang="en-US" dirty="0"/>
              <a:t>Status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D1D11D-A48A-4795-A9FC-94E891AB1A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133599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Matthew V. Filippelli – Technical Director, US Wind, Inc.</a:t>
            </a:r>
          </a:p>
          <a:p>
            <a:endParaRPr lang="en-US" dirty="0"/>
          </a:p>
          <a:p>
            <a:r>
              <a:rPr lang="en-US" dirty="0"/>
              <a:t>IEC TC88 USTAG </a:t>
            </a:r>
            <a:r>
              <a:rPr lang="en-US"/>
              <a:t>Web Meeting</a:t>
            </a:r>
            <a:endParaRPr lang="en-US" dirty="0"/>
          </a:p>
          <a:p>
            <a:r>
              <a:rPr lang="en-US" dirty="0"/>
              <a:t>March 9, 2021</a:t>
            </a:r>
          </a:p>
          <a:p>
            <a:r>
              <a:rPr lang="en-US" dirty="0"/>
              <a:t>Live, from my office!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8167A2-E91E-47E4-ABD9-4C525A18B231}"/>
              </a:ext>
            </a:extLst>
          </p:cNvPr>
          <p:cNvCxnSpPr>
            <a:cxnSpLocks/>
          </p:cNvCxnSpPr>
          <p:nvPr/>
        </p:nvCxnSpPr>
        <p:spPr>
          <a:xfrm>
            <a:off x="834189" y="3509963"/>
            <a:ext cx="106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H:\cc70\Private\USNC Misc\Logos\USNC IEC Logo.png">
            <a:extLst>
              <a:ext uri="{FF2B5EF4-FFF2-40B4-BE49-F238E27FC236}">
                <a16:creationId xmlns:a16="http://schemas.microsoft.com/office/drawing/2014/main" id="{72D3655D-0F0D-48D3-8C69-56088BF097B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2004" y="534746"/>
            <a:ext cx="1446571" cy="9910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4626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IEC 61400-15-1: Review and Comment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10400"/>
            <a:ext cx="7428722" cy="5673649"/>
          </a:xfrm>
        </p:spPr>
        <p:txBody>
          <a:bodyPr>
            <a:normAutofit/>
          </a:bodyPr>
          <a:lstStyle/>
          <a:p>
            <a:r>
              <a:rPr lang="en-US" sz="2400" dirty="0"/>
              <a:t>CD documents are attached here and are also available upon request</a:t>
            </a:r>
          </a:p>
          <a:p>
            <a:pPr lvl="1"/>
            <a:r>
              <a:rPr lang="en-US" sz="2200" dirty="0">
                <a:hlinkClick r:id="rId3"/>
              </a:rPr>
              <a:t>M.Filippelli@uswindinc.com</a:t>
            </a:r>
            <a:r>
              <a:rPr lang="en-US" sz="2200" dirty="0"/>
              <a:t> </a:t>
            </a:r>
          </a:p>
          <a:p>
            <a:endParaRPr lang="en-US" sz="2400" dirty="0"/>
          </a:p>
          <a:p>
            <a:r>
              <a:rPr lang="en-US" sz="2400" dirty="0"/>
              <a:t>Over 800 comments received by the Working Group</a:t>
            </a:r>
          </a:p>
          <a:p>
            <a:pPr lvl="1"/>
            <a:r>
              <a:rPr lang="en-US" sz="2000" dirty="0"/>
              <a:t>Significant effort to aggregate and transfer country comments from IEC standard comment sheet (Word format) to a useful comment tracking&amp; resolution format (Excel format)</a:t>
            </a:r>
          </a:p>
          <a:p>
            <a:endParaRPr lang="en-US" sz="2400" dirty="0"/>
          </a:p>
          <a:p>
            <a:r>
              <a:rPr lang="en-US" sz="2400" dirty="0"/>
              <a:t>Comment review and resolution underway. </a:t>
            </a:r>
          </a:p>
          <a:p>
            <a:pPr lvl="1"/>
            <a:r>
              <a:rPr lang="en-US" sz="2000" dirty="0"/>
              <a:t>Editorial comments addressed</a:t>
            </a:r>
          </a:p>
          <a:p>
            <a:pPr lvl="1"/>
            <a:r>
              <a:rPr lang="en-US" sz="2000" dirty="0"/>
              <a:t>Next meeting to address technical comments: </a:t>
            </a:r>
            <a:r>
              <a:rPr lang="en-US" sz="2000" b="1" dirty="0"/>
              <a:t>March 10-11, 2021</a:t>
            </a:r>
            <a:r>
              <a:rPr lang="en-US" sz="2000" dirty="0"/>
              <a:t> </a:t>
            </a:r>
          </a:p>
          <a:p>
            <a:pPr lvl="1"/>
            <a:endParaRPr lang="en-US" sz="12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10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BF4094C1-B72B-483F-A7A9-44BB82B9FA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4869864"/>
              </p:ext>
            </p:extLst>
          </p:nvPr>
        </p:nvGraphicFramePr>
        <p:xfrm>
          <a:off x="8724900" y="2354263"/>
          <a:ext cx="2208213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ackager Shell Object" showAsIcon="1" r:id="rId4" imgW="857880" imgH="437400" progId="Package">
                  <p:embed/>
                </p:oleObj>
              </mc:Choice>
              <mc:Fallback>
                <p:oleObj name="Packager Shell Object" showAsIcon="1" r:id="rId4" imgW="857880" imgH="437400" progId="Packag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BF4094C1-B72B-483F-A7A9-44BB82B9FA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724900" y="2354263"/>
                        <a:ext cx="2208213" cy="11271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251ED278-CA51-49C1-B324-2EC32E69D6B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5164388"/>
              </p:ext>
            </p:extLst>
          </p:nvPr>
        </p:nvGraphicFramePr>
        <p:xfrm>
          <a:off x="8836268" y="4182178"/>
          <a:ext cx="2276668" cy="2377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6" imgW="11315675" imgH="11817438" progId="Excel.Sheet.12">
                  <p:embed/>
                </p:oleObj>
              </mc:Choice>
              <mc:Fallback>
                <p:oleObj name="Worksheet" r:id="rId6" imgW="11315675" imgH="11817438" progId="Excel.Sheet.12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251ED278-CA51-49C1-B324-2EC32E69D6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836268" y="4182178"/>
                        <a:ext cx="2276668" cy="23776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8EE316D1-7452-4A6E-81C3-D7A38AB35893}"/>
              </a:ext>
            </a:extLst>
          </p:cNvPr>
          <p:cNvSpPr txBox="1">
            <a:spLocks/>
          </p:cNvSpPr>
          <p:nvPr/>
        </p:nvSpPr>
        <p:spPr>
          <a:xfrm>
            <a:off x="8434750" y="1827059"/>
            <a:ext cx="2517387" cy="45719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125" marR="0" indent="-3651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8"/>
              </a:buBlip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8"/>
              </a:buBlip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85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/>
              <a:buBlip>
                <a:blip r:embed="rId8"/>
              </a:buBlip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31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8"/>
              </a:buBlip>
              <a:tabLst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7030A0"/>
                </a:solidFill>
              </a:rPr>
              <a:t>Standard (PDF)</a:t>
            </a:r>
          </a:p>
          <a:p>
            <a:pPr marL="457200" lvl="1" indent="0">
              <a:buNone/>
            </a:pP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9BC8A5F7-EDFA-496C-AA39-003487860B18}"/>
              </a:ext>
            </a:extLst>
          </p:cNvPr>
          <p:cNvSpPr txBox="1">
            <a:spLocks/>
          </p:cNvSpPr>
          <p:nvPr/>
        </p:nvSpPr>
        <p:spPr>
          <a:xfrm>
            <a:off x="8382990" y="3670795"/>
            <a:ext cx="3325880" cy="45719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125" marR="0" indent="-365125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8"/>
              </a:buBlip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001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8"/>
              </a:buBlip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85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/>
              <a:buBlip>
                <a:blip r:embed="rId8"/>
              </a:buBlip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431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Tx/>
              <a:buBlip>
                <a:blip r:embed="rId8"/>
              </a:buBlip>
              <a:tabLst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7030A0"/>
                </a:solidFill>
              </a:rPr>
              <a:t>Input Form (XLSX)</a:t>
            </a:r>
          </a:p>
          <a:p>
            <a:pPr marL="457200" lvl="1" indent="0">
              <a:buNone/>
            </a:pP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61151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IEC 61400-15-1: Development Status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11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29FA61A4-7E69-4FC1-BAA0-E504F1FF99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5233013"/>
              </p:ext>
            </p:extLst>
          </p:nvPr>
        </p:nvGraphicFramePr>
        <p:xfrm>
          <a:off x="838200" y="1881716"/>
          <a:ext cx="9817623" cy="471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Arrow: Left 3">
            <a:extLst>
              <a:ext uri="{FF2B5EF4-FFF2-40B4-BE49-F238E27FC236}">
                <a16:creationId xmlns:a16="http://schemas.microsoft.com/office/drawing/2014/main" id="{81D2D379-05B5-429F-B730-C17C9C3F98CB}"/>
              </a:ext>
            </a:extLst>
          </p:cNvPr>
          <p:cNvSpPr/>
          <p:nvPr/>
        </p:nvSpPr>
        <p:spPr>
          <a:xfrm>
            <a:off x="10151706" y="3593344"/>
            <a:ext cx="1707502" cy="8133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405531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IEC 61400-15-2: Overview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numCol="1">
            <a:normAutofit lnSpcReduction="10000"/>
          </a:bodyPr>
          <a:lstStyle/>
          <a:p>
            <a:r>
              <a:rPr lang="en-US" sz="2400" dirty="0"/>
              <a:t>IEC 61400-15-2: Framework for assessment and reporting of the wind resource and energy yield for onshore and offshore wind power plants. </a:t>
            </a:r>
          </a:p>
          <a:p>
            <a:r>
              <a:rPr lang="en-US" sz="2400" dirty="0"/>
              <a:t>It covers:</a:t>
            </a:r>
          </a:p>
          <a:p>
            <a:pPr lvl="1"/>
            <a:r>
              <a:rPr lang="en-US" sz="2000" dirty="0"/>
              <a:t>Wind Resource &amp; Energy Yield Assessment methods</a:t>
            </a:r>
          </a:p>
          <a:p>
            <a:pPr lvl="1"/>
            <a:r>
              <a:rPr lang="en-US" sz="2000" dirty="0"/>
              <a:t>Energy Loss and Uncertainty Calculation Methods </a:t>
            </a:r>
          </a:p>
          <a:p>
            <a:pPr lvl="1"/>
            <a:r>
              <a:rPr lang="en-US" sz="2000" dirty="0"/>
              <a:t>Reporting Format for methods and results</a:t>
            </a:r>
          </a:p>
          <a:p>
            <a:pPr lvl="1"/>
            <a:r>
              <a:rPr lang="en-US" sz="2000" dirty="0"/>
              <a:t>Assessments based upon measured wind conditions, operational plant inputs, and virtual data</a:t>
            </a:r>
          </a:p>
          <a:p>
            <a:endParaRPr lang="en-US" sz="2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12</a:t>
            </a:fld>
            <a:endParaRPr lang="en-US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F0AEEC68-A898-4492-B55A-E384B914E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numCol="1">
            <a:normAutofit lnSpcReduction="10000"/>
          </a:bodyPr>
          <a:lstStyle/>
          <a:p>
            <a:r>
              <a:rPr lang="en-US" sz="2400" dirty="0"/>
              <a:t>Technical content being developed in parallel by nine (9) separate subgroups:</a:t>
            </a:r>
          </a:p>
          <a:p>
            <a:pPr lvl="1"/>
            <a:r>
              <a:rPr lang="en-US" sz="2000" dirty="0"/>
              <a:t>Historical Data/Project Lifetime Variability</a:t>
            </a:r>
          </a:p>
          <a:p>
            <a:pPr lvl="1"/>
            <a:r>
              <a:rPr lang="en-US" sz="2000" dirty="0"/>
              <a:t>Site Measurement</a:t>
            </a:r>
          </a:p>
          <a:p>
            <a:pPr lvl="1"/>
            <a:r>
              <a:rPr lang="en-US" sz="2000" dirty="0"/>
              <a:t>Spatial Extrapolation</a:t>
            </a:r>
          </a:p>
          <a:p>
            <a:pPr lvl="1"/>
            <a:r>
              <a:rPr lang="en-US" sz="2000" dirty="0"/>
              <a:t>Vertical Extrapolation</a:t>
            </a:r>
          </a:p>
          <a:p>
            <a:pPr lvl="1"/>
            <a:r>
              <a:rPr lang="en-US" sz="2000" dirty="0"/>
              <a:t>Operational Data</a:t>
            </a:r>
          </a:p>
          <a:p>
            <a:pPr lvl="1"/>
            <a:r>
              <a:rPr lang="en-US" sz="2000" dirty="0"/>
              <a:t>Virtual Data</a:t>
            </a:r>
          </a:p>
          <a:p>
            <a:pPr lvl="1"/>
            <a:r>
              <a:rPr lang="en-US" sz="2000" dirty="0"/>
              <a:t>Plant Performance</a:t>
            </a:r>
          </a:p>
          <a:p>
            <a:pPr lvl="1"/>
            <a:r>
              <a:rPr lang="en-US" sz="2000" dirty="0"/>
              <a:t>Combining Uncertainty</a:t>
            </a:r>
          </a:p>
          <a:p>
            <a:pPr lvl="1"/>
            <a:r>
              <a:rPr lang="en-US" sz="2000" dirty="0"/>
              <a:t>Reporting</a:t>
            </a:r>
          </a:p>
        </p:txBody>
      </p:sp>
    </p:spTree>
    <p:extLst>
      <p:ext uri="{BB962C8B-B14F-4D97-AF65-F5344CB8AC3E}">
        <p14:creationId xmlns:p14="http://schemas.microsoft.com/office/powerpoint/2010/main" val="275836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IEC 61400-15-2: Overview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404602" cy="56736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Progress thus far: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Consensus Loss and Uncertainty Frameworks have been published and are largely adopted across US industry.</a:t>
            </a:r>
          </a:p>
          <a:p>
            <a:r>
              <a:rPr lang="en-US" sz="2400" dirty="0"/>
              <a:t>Technical content and calculation methods for each uncertainty parameter are under development, at various stages of completion, testing and review.</a:t>
            </a:r>
          </a:p>
          <a:p>
            <a:r>
              <a:rPr lang="en-US" sz="2400" dirty="0"/>
              <a:t>Individual uncertainty calculation methods have been published and validated </a:t>
            </a:r>
          </a:p>
          <a:p>
            <a:r>
              <a:rPr lang="en-US" sz="2400" dirty="0"/>
              <a:t>Narrative sections are being compiled into a single document which will form the basis of the CD.</a:t>
            </a:r>
          </a:p>
          <a:p>
            <a:r>
              <a:rPr lang="en-US" sz="2400" dirty="0"/>
              <a:t>The WG and individual sub-groups are meeting remotely.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13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23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IEC 61400-15-2: Development Status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14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29FA61A4-7E69-4FC1-BAA0-E504F1FF99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98483393"/>
              </p:ext>
            </p:extLst>
          </p:nvPr>
        </p:nvGraphicFramePr>
        <p:xfrm>
          <a:off x="838200" y="1881716"/>
          <a:ext cx="9817623" cy="47156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Arrow: Left 3">
            <a:extLst>
              <a:ext uri="{FF2B5EF4-FFF2-40B4-BE49-F238E27FC236}">
                <a16:creationId xmlns:a16="http://schemas.microsoft.com/office/drawing/2014/main" id="{81D2D379-05B5-429F-B730-C17C9C3F98CB}"/>
              </a:ext>
            </a:extLst>
          </p:cNvPr>
          <p:cNvSpPr/>
          <p:nvPr/>
        </p:nvSpPr>
        <p:spPr>
          <a:xfrm>
            <a:off x="10259185" y="1881716"/>
            <a:ext cx="1707502" cy="81332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 are here</a:t>
            </a:r>
          </a:p>
        </p:txBody>
      </p:sp>
    </p:spTree>
    <p:extLst>
      <p:ext uri="{BB962C8B-B14F-4D97-AF65-F5344CB8AC3E}">
        <p14:creationId xmlns:p14="http://schemas.microsoft.com/office/powerpoint/2010/main" val="99856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Next Steps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7974" y="1690688"/>
            <a:ext cx="10742656" cy="5673649"/>
          </a:xfrm>
        </p:spPr>
        <p:txBody>
          <a:bodyPr>
            <a:normAutofit/>
          </a:bodyPr>
          <a:lstStyle/>
          <a:p>
            <a:r>
              <a:rPr lang="en-US" sz="2400" dirty="0"/>
              <a:t>61400-15-1:</a:t>
            </a:r>
          </a:p>
          <a:p>
            <a:pPr lvl="1"/>
            <a:r>
              <a:rPr lang="en-US" sz="2200" dirty="0"/>
              <a:t>CD documents available for review, but significant updates expected</a:t>
            </a:r>
          </a:p>
          <a:p>
            <a:pPr lvl="1"/>
            <a:r>
              <a:rPr lang="en-US" sz="2200" dirty="0"/>
              <a:t>Working group is addressing all comments and making updates to the CD documents</a:t>
            </a:r>
          </a:p>
          <a:p>
            <a:pPr lvl="1"/>
            <a:r>
              <a:rPr lang="en-US" sz="2200" dirty="0"/>
              <a:t>Updated CD documents then require IEC review before CDV publication</a:t>
            </a:r>
          </a:p>
          <a:p>
            <a:endParaRPr lang="en-US" sz="2400" dirty="0"/>
          </a:p>
          <a:p>
            <a:r>
              <a:rPr lang="en-US" sz="2400" dirty="0"/>
              <a:t>61400-15-2:</a:t>
            </a:r>
          </a:p>
          <a:p>
            <a:pPr lvl="1"/>
            <a:r>
              <a:rPr lang="en-US" sz="2200" dirty="0"/>
              <a:t>Continue standard document development and method validation</a:t>
            </a:r>
          </a:p>
          <a:p>
            <a:pPr lvl="1"/>
            <a:r>
              <a:rPr lang="en-US" sz="2200" dirty="0"/>
              <a:t>CD Target Q3/Q4 2021</a:t>
            </a:r>
          </a:p>
          <a:p>
            <a:pPr lvl="1"/>
            <a:endParaRPr lang="en-US" sz="2200" dirty="0"/>
          </a:p>
          <a:p>
            <a:r>
              <a:rPr lang="en-US" sz="2400" dirty="0"/>
              <a:t>Previous IEC 61400-15 presentations and public documents are available here:</a:t>
            </a:r>
          </a:p>
          <a:p>
            <a:pPr lvl="1"/>
            <a:r>
              <a:rPr lang="en-US" sz="2400" dirty="0">
                <a:hlinkClick r:id="rId3"/>
              </a:rPr>
              <a:t>https://zenodo.org/communities/iec_61400-15/?page=1&amp;size=20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15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93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7B905-3EFD-4E55-B276-A598CC7D7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968" y="893620"/>
            <a:ext cx="10972800" cy="5262631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dirty="0"/>
              <a:t>Thank you for your Attention!</a:t>
            </a:r>
          </a:p>
          <a:p>
            <a:pPr marL="0" indent="0" algn="ctr">
              <a:buNone/>
            </a:pPr>
            <a:r>
              <a:rPr lang="en-US" dirty="0"/>
              <a:t>Please feel free to get in touch with questions.</a:t>
            </a:r>
            <a:endParaRPr lang="en-US" sz="2800" dirty="0"/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Matthew V Filippelli  </a:t>
            </a:r>
          </a:p>
          <a:p>
            <a:pPr marL="0" indent="0" algn="ctr">
              <a:buNone/>
            </a:pPr>
            <a:r>
              <a:rPr lang="en-US" sz="2800" dirty="0">
                <a:hlinkClick r:id="rId2"/>
              </a:rPr>
              <a:t>m.filippelli@uswindinc</a:t>
            </a:r>
            <a:r>
              <a:rPr lang="en-US" sz="2800">
                <a:hlinkClick r:id="rId2"/>
              </a:rPr>
              <a:t>.com</a:t>
            </a:r>
            <a:r>
              <a:rPr lang="en-US" sz="2800"/>
              <a:t>  </a:t>
            </a: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+1.518.527.8965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Jason Fields - </a:t>
            </a:r>
            <a:r>
              <a:rPr lang="en-US" sz="2800" dirty="0">
                <a:hlinkClick r:id="rId3"/>
              </a:rPr>
              <a:t>Michael.Fields@nrel.gov</a:t>
            </a:r>
            <a:r>
              <a:rPr lang="en-US" sz="2800" dirty="0"/>
              <a:t> </a:t>
            </a:r>
          </a:p>
          <a:p>
            <a:pPr marL="0" indent="0" algn="ctr">
              <a:buNone/>
            </a:pPr>
            <a:r>
              <a:rPr lang="en-US" sz="2800" dirty="0"/>
              <a:t>Bob Sherwin - </a:t>
            </a:r>
            <a:r>
              <a:rPr lang="en-US" sz="2800" dirty="0">
                <a:hlinkClick r:id="rId4"/>
              </a:rPr>
              <a:t>vtwindpower@gmail.com</a:t>
            </a:r>
            <a:r>
              <a:rPr lang="en-US" sz="2800" dirty="0"/>
              <a:t>  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endParaRPr lang="en-US" sz="2800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1800" dirty="0"/>
          </a:p>
          <a:p>
            <a:pPr marL="0" indent="0" algn="ctr">
              <a:buNone/>
            </a:pPr>
            <a:endParaRPr lang="en-US" sz="1800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898A2E0-07E5-461A-AA02-7BE7E6FD80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1414EE-CEA0-4E2C-B2F7-FA4949AB5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72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Presentation Outline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17" y="1940767"/>
            <a:ext cx="6201949" cy="3960648"/>
          </a:xfrm>
        </p:spPr>
        <p:txBody>
          <a:bodyPr>
            <a:normAutofit/>
          </a:bodyPr>
          <a:lstStyle/>
          <a:p>
            <a:r>
              <a:rPr lang="en-US" sz="2400" dirty="0"/>
              <a:t>Background on IEC 61400-15</a:t>
            </a:r>
          </a:p>
          <a:p>
            <a:r>
              <a:rPr lang="en-US" sz="2400" dirty="0"/>
              <a:t>IEC 61400-15-1</a:t>
            </a:r>
          </a:p>
          <a:p>
            <a:r>
              <a:rPr lang="en-US" sz="2400" dirty="0"/>
              <a:t>IEC 61400-15-2</a:t>
            </a:r>
          </a:p>
          <a:p>
            <a:r>
              <a:rPr lang="en-US" sz="2400" dirty="0"/>
              <a:t>Next Steps</a:t>
            </a:r>
          </a:p>
          <a:p>
            <a:pPr marL="0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2</a:t>
            </a:fld>
            <a:endParaRPr lang="en-US" dirty="0"/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9F2F076-8AAE-4E28-AFBF-1376CEAD4A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16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Background on IEC 61400-15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17" y="1976663"/>
            <a:ext cx="10188983" cy="3761663"/>
          </a:xfrm>
        </p:spPr>
        <p:txBody>
          <a:bodyPr>
            <a:normAutofit/>
          </a:bodyPr>
          <a:lstStyle/>
          <a:p>
            <a:r>
              <a:rPr lang="en-US" sz="2400" dirty="0"/>
              <a:t>The IEC 61400-15 Working Group (WG) is developing a set of two IEC standards for wind site suitability input estimation (IEC 61400-15-1), and resource assessment and  energy yield analysis (IEC 61400-15-2). </a:t>
            </a:r>
          </a:p>
          <a:p>
            <a:pPr lvl="1"/>
            <a:r>
              <a:rPr lang="en-US" sz="2400" dirty="0">
                <a:hlinkClick r:id="rId3"/>
              </a:rPr>
              <a:t>PART 15: ASSESSMENT OF WIND RESOURCE, ENERGY YIELD AND SITE SUITABILITY INPUT CONDITIONS FOR WIND POWER PLANTS</a:t>
            </a:r>
            <a:endParaRPr lang="en-US" sz="2400" dirty="0"/>
          </a:p>
          <a:p>
            <a:r>
              <a:rPr lang="en-US" sz="2400" dirty="0"/>
              <a:t>The working group is convened by Bob Sherwin (US), and the Secretary is Jason Fields (US). </a:t>
            </a:r>
          </a:p>
          <a:p>
            <a:r>
              <a:rPr lang="en-US" sz="2400" dirty="0"/>
              <a:t>The WG is comprised of 60+ topic-area experts from 15 countries, including representatives from developers, turbine manufacturers, consultancies, labs, and academia.</a:t>
            </a:r>
          </a:p>
          <a:p>
            <a:pPr marL="0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3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893AB1B-B7F2-4DBA-96C8-C1F441A650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558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Background on IEC 61400-15: Scope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198" y="1897085"/>
            <a:ext cx="10404602" cy="49609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scope of the 61400-15 set of Standards is to define a framework for assessment and reporting of the wind resource, energy yield and site suitability input conditions for onshore and offshore wind power plants.  </a:t>
            </a:r>
          </a:p>
          <a:p>
            <a:r>
              <a:rPr lang="en-US" sz="2400" dirty="0"/>
              <a:t>Definition, measurement, and prediction of the long-term meteorological and wind flow characteristics at the site </a:t>
            </a:r>
          </a:p>
          <a:p>
            <a:r>
              <a:rPr lang="en-US" sz="2400" dirty="0"/>
              <a:t>Integration of the long-term meteorological and wind flow characteristics with wind turbine and balance of plant characteristics to predict net energy yield </a:t>
            </a:r>
          </a:p>
          <a:p>
            <a:r>
              <a:rPr lang="en-US" sz="2400" dirty="0"/>
              <a:t>Characterizing environmental extremes and other relevant plant design drivers </a:t>
            </a:r>
          </a:p>
          <a:p>
            <a:r>
              <a:rPr lang="en-US" sz="2400" dirty="0"/>
              <a:t>Assessing the uncertainty associated with each of these steps </a:t>
            </a:r>
          </a:p>
          <a:p>
            <a:r>
              <a:rPr lang="en-US" sz="2400" dirty="0"/>
              <a:t>Addressing documentation and reporting requirements to help ensure the traceability of the assessment processes </a:t>
            </a:r>
          </a:p>
          <a:p>
            <a:pPr marL="0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4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38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Background on IEC 61400-15: Scope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17" y="1912776"/>
            <a:ext cx="10188983" cy="3724765"/>
          </a:xfrm>
        </p:spPr>
        <p:txBody>
          <a:bodyPr>
            <a:normAutofit/>
          </a:bodyPr>
          <a:lstStyle/>
          <a:p>
            <a:r>
              <a:rPr lang="en-US" sz="2400" dirty="0"/>
              <a:t>The Standards </a:t>
            </a:r>
            <a:r>
              <a:rPr lang="en-US" sz="2400" b="1" dirty="0"/>
              <a:t>will</a:t>
            </a:r>
            <a:r>
              <a:rPr lang="en-US" sz="2400" dirty="0"/>
              <a:t>:</a:t>
            </a:r>
          </a:p>
          <a:p>
            <a:pPr lvl="1"/>
            <a:r>
              <a:rPr lang="en-US" sz="2400" dirty="0"/>
              <a:t>Prescribe normative reporting frameworks and uncertainty calculation methods</a:t>
            </a:r>
          </a:p>
          <a:p>
            <a:pPr lvl="1"/>
            <a:r>
              <a:rPr lang="en-US" sz="2400" dirty="0"/>
              <a:t>Provide recommend practices to implement and reduce uncertainty for all elements of the assessment and campaign </a:t>
            </a:r>
          </a:p>
          <a:p>
            <a:r>
              <a:rPr lang="en-US" sz="2400" dirty="0"/>
              <a:t>The Standards </a:t>
            </a:r>
            <a:r>
              <a:rPr lang="en-US" sz="2400" b="1" dirty="0"/>
              <a:t>will not</a:t>
            </a:r>
            <a:r>
              <a:rPr lang="en-US" sz="2400" dirty="0"/>
              <a:t>:</a:t>
            </a:r>
          </a:p>
          <a:p>
            <a:pPr lvl="1"/>
            <a:r>
              <a:rPr lang="en-US" sz="2400" dirty="0"/>
              <a:t>Qualify or disqualify projects</a:t>
            </a:r>
          </a:p>
          <a:p>
            <a:pPr lvl="1"/>
            <a:r>
              <a:rPr lang="en-US" sz="2400" dirty="0"/>
              <a:t>Qualify or disqualify consultants/Independent Engineers</a:t>
            </a:r>
          </a:p>
          <a:p>
            <a:pPr marL="0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5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507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58BC3087-3B33-4559-93D5-AB4B40B62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16" y="1912776"/>
            <a:ext cx="10953114" cy="44038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 original 61400-15 scope has been split into two Standards. </a:t>
            </a:r>
          </a:p>
          <a:p>
            <a:pPr lvl="1"/>
            <a:r>
              <a:rPr lang="en-US" sz="2200" dirty="0"/>
              <a:t>Site Suitability Input content (-15-1) has been separated from the uncertainty and reporting content and has advanced to Committee Draft. </a:t>
            </a:r>
          </a:p>
          <a:p>
            <a:pPr lvl="1"/>
            <a:r>
              <a:rPr lang="en-US" sz="2200" dirty="0"/>
              <a:t>Uncertainty calculation and reporting content (-15-2) is still under development.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188983" cy="1325563"/>
          </a:xfrm>
        </p:spPr>
        <p:txBody>
          <a:bodyPr/>
          <a:lstStyle/>
          <a:p>
            <a:pPr algn="l"/>
            <a:r>
              <a:rPr lang="en-US" dirty="0"/>
              <a:t>Background on IEC 61400-15: Organization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6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95A5FC19-EDEF-482B-84A0-AF1167D178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07119701"/>
              </p:ext>
            </p:extLst>
          </p:nvPr>
        </p:nvGraphicFramePr>
        <p:xfrm>
          <a:off x="2226041" y="3508310"/>
          <a:ext cx="8485501" cy="3089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9359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IEC 61400-15-1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6438"/>
            <a:ext cx="5736209" cy="49609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/>
              <a:t>IEC 61400-15-1 ED1</a:t>
            </a:r>
          </a:p>
          <a:p>
            <a:pPr marL="0" indent="0">
              <a:buNone/>
            </a:pPr>
            <a:r>
              <a:rPr lang="en-US" sz="2400" dirty="0"/>
              <a:t>Wind energy generation systems – Part 15-1: Site suitability input conditions for wind power plants</a:t>
            </a:r>
          </a:p>
          <a:p>
            <a:endParaRPr lang="en-US" sz="2400" dirty="0"/>
          </a:p>
          <a:p>
            <a:r>
              <a:rPr lang="en-US" sz="2400" dirty="0"/>
              <a:t>Comprised of two components:</a:t>
            </a:r>
          </a:p>
          <a:p>
            <a:pPr lvl="1"/>
            <a:r>
              <a:rPr lang="en-US" sz="2200" dirty="0"/>
              <a:t>Standard document</a:t>
            </a:r>
          </a:p>
          <a:p>
            <a:pPr lvl="1"/>
            <a:r>
              <a:rPr lang="en-US" sz="2200" dirty="0"/>
              <a:t>Data input sheet, currently in MS Excel format</a:t>
            </a:r>
          </a:p>
          <a:p>
            <a:r>
              <a:rPr lang="en-US" sz="2600" dirty="0"/>
              <a:t>Working Group is currently addressing comments on the CD</a:t>
            </a:r>
          </a:p>
          <a:p>
            <a:pPr marL="0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7</a:t>
            </a:fld>
            <a:endParaRPr lang="en-US" dirty="0"/>
          </a:p>
        </p:txBody>
      </p:sp>
      <p:pic>
        <p:nvPicPr>
          <p:cNvPr id="5" name="Picture 2" descr=" Button back to homepage">
            <a:extLst>
              <a:ext uri="{FF2B5EF4-FFF2-40B4-BE49-F238E27FC236}">
                <a16:creationId xmlns:a16="http://schemas.microsoft.com/office/drawing/2014/main" id="{9237E82D-4E9D-4941-9307-DC3CA2B07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7458" y="1215755"/>
            <a:ext cx="91439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01088E-9A98-44B8-80CC-7D91E8003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553" y="0"/>
            <a:ext cx="53874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87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IEC 61400-15-1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6438"/>
            <a:ext cx="5736209" cy="4960915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Scope is identical to the larger 61400-15, except uncertainties and energy-related analysis topics are excluded</a:t>
            </a:r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Key Normative Topics:</a:t>
            </a:r>
          </a:p>
          <a:p>
            <a:pPr lvl="1"/>
            <a:r>
              <a:rPr lang="en-US" sz="2200" dirty="0"/>
              <a:t>Ch. 5: Methodologies to determine turbine suitability input parameters</a:t>
            </a:r>
          </a:p>
          <a:p>
            <a:pPr lvl="1"/>
            <a:r>
              <a:rPr lang="en-US" sz="2000" dirty="0"/>
              <a:t>Annex A (normative):  Requirements to fill out Climatic Conditions Input Form</a:t>
            </a:r>
          </a:p>
          <a:p>
            <a:pPr lvl="1"/>
            <a:r>
              <a:rPr lang="en-US" sz="2000" dirty="0"/>
              <a:t>Annex B (normative):  Turbine Suitability Input Reporting</a:t>
            </a:r>
          </a:p>
          <a:p>
            <a:endParaRPr lang="en-US" sz="2200" dirty="0"/>
          </a:p>
          <a:p>
            <a:r>
              <a:rPr lang="en-US" sz="2200" dirty="0"/>
              <a:t>Informative Annexes cover analytical methods for extreme winds and mesoscale modeling</a:t>
            </a:r>
          </a:p>
          <a:p>
            <a:pPr marL="0" indent="0">
              <a:buNone/>
            </a:pPr>
            <a:endParaRPr lang="en-US" sz="20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8</a:t>
            </a:fld>
            <a:endParaRPr lang="en-US" dirty="0"/>
          </a:p>
        </p:txBody>
      </p:sp>
      <p:pic>
        <p:nvPicPr>
          <p:cNvPr id="5" name="Picture 2" descr=" Button back to homepage">
            <a:extLst>
              <a:ext uri="{FF2B5EF4-FFF2-40B4-BE49-F238E27FC236}">
                <a16:creationId xmlns:a16="http://schemas.microsoft.com/office/drawing/2014/main" id="{9237E82D-4E9D-4941-9307-DC3CA2B07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7458" y="1215755"/>
            <a:ext cx="914398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701088E-9A98-44B8-80CC-7D91E80035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553" y="0"/>
            <a:ext cx="53874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57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5E2460A-FB5A-499B-9EBF-16A56A8AC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IEC 61400-15-1: Data Input Form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A5C515E-77FF-4E9D-B0D2-8E8492E2E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3628"/>
            <a:ext cx="10526684" cy="1325563"/>
          </a:xfrm>
        </p:spPr>
        <p:txBody>
          <a:bodyPr>
            <a:normAutofit/>
          </a:bodyPr>
          <a:lstStyle/>
          <a:p>
            <a:r>
              <a:rPr lang="en-US" sz="2400" dirty="0"/>
              <a:t>One standard suitability input form acceptable across turbine vendors</a:t>
            </a:r>
          </a:p>
          <a:p>
            <a:r>
              <a:rPr lang="en-US" sz="2400" dirty="0"/>
              <a:t>Does </a:t>
            </a:r>
            <a:r>
              <a:rPr lang="en-US" sz="2400" u="sng" dirty="0"/>
              <a:t>NOT</a:t>
            </a:r>
            <a:r>
              <a:rPr lang="en-US" sz="2400" dirty="0"/>
              <a:t> preclude providing raw data; File format not finalized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US" sz="1400" dirty="0"/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6DD7589-B4D2-4836-B333-D1F7308E5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19568" y="6346814"/>
            <a:ext cx="975899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3322E0C6-19E6-4340-B46E-5981A4C7A897}" type="slidenum">
              <a:rPr lang="en-US" smtClean="0"/>
              <a:pPr defTabSz="457200"/>
              <a:t>9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AA1607F-5FBE-46A7-99F4-FB8050B2E5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465243" y="6309322"/>
            <a:ext cx="1295387" cy="25053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r>
              <a:rPr lang="en-GB"/>
              <a:t>29 September 2020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A56CA3-9D8D-4641-8865-45C9AA1D66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69664"/>
            <a:ext cx="12192000" cy="368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22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9048</TotalTime>
  <Words>2000</Words>
  <Application>Microsoft Office PowerPoint</Application>
  <PresentationFormat>Widescreen</PresentationFormat>
  <Paragraphs>254</Paragraphs>
  <Slides>16</Slides>
  <Notes>14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Packager Shell Object</vt:lpstr>
      <vt:lpstr>Worksheet</vt:lpstr>
      <vt:lpstr>IEC 61400-15  Status Update</vt:lpstr>
      <vt:lpstr>Presentation Outline</vt:lpstr>
      <vt:lpstr>Background on IEC 61400-15</vt:lpstr>
      <vt:lpstr>Background on IEC 61400-15: Scope </vt:lpstr>
      <vt:lpstr>Background on IEC 61400-15: Scope </vt:lpstr>
      <vt:lpstr>Background on IEC 61400-15: Organization</vt:lpstr>
      <vt:lpstr>IEC 61400-15-1</vt:lpstr>
      <vt:lpstr>IEC 61400-15-1</vt:lpstr>
      <vt:lpstr>IEC 61400-15-1: Data Input Form</vt:lpstr>
      <vt:lpstr>IEC 61400-15-1: Review and Comment</vt:lpstr>
      <vt:lpstr>IEC 61400-15-1: Development Status</vt:lpstr>
      <vt:lpstr>IEC 61400-15-2: Overview</vt:lpstr>
      <vt:lpstr>IEC 61400-15-2: Overview</vt:lpstr>
      <vt:lpstr>IEC 61400-15-2: Development Status</vt:lpstr>
      <vt:lpstr>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IEC 61400-15  Status Update</dc:title>
  <dc:creator>Filippelli, Matthew</dc:creator>
  <cp:lastModifiedBy>Filippelli, Matthew</cp:lastModifiedBy>
  <cp:revision>34</cp:revision>
  <dcterms:created xsi:type="dcterms:W3CDTF">2021-03-02T09:57:26Z</dcterms:created>
  <dcterms:modified xsi:type="dcterms:W3CDTF">2021-03-08T21:00:52Z</dcterms:modified>
</cp:coreProperties>
</file>